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6" r:id="rId10"/>
    <p:sldId id="265" r:id="rId11"/>
    <p:sldId id="266" r:id="rId12"/>
    <p:sldId id="267" r:id="rId13"/>
    <p:sldId id="268" r:id="rId14"/>
    <p:sldId id="269" r:id="rId15"/>
    <p:sldId id="270" r:id="rId16"/>
    <p:sldId id="277" r:id="rId17"/>
    <p:sldId id="278" r:id="rId18"/>
    <p:sldId id="273" r:id="rId19"/>
    <p:sldId id="280" r:id="rId20"/>
    <p:sldId id="2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E43"/>
    <a:srgbClr val="67B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7FABD7-E3E8-D744-B221-AD9419B84A83}" v="82" dt="2025-09-30T17:27:33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7"/>
    <p:restoredTop sz="94694"/>
  </p:normalViewPr>
  <p:slideViewPr>
    <p:cSldViewPr snapToGrid="0">
      <p:cViewPr>
        <p:scale>
          <a:sx n="105" d="100"/>
          <a:sy n="105" d="100"/>
        </p:scale>
        <p:origin x="-208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Relationship Id="rId30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ker, Ashley (ashleybaker@uidaho.edu)" userId="4879060b-9782-454d-af0a-9be640bb9954" providerId="ADAL" clId="{44057ABC-C1FA-56F0-90F5-C29574EFD287}"/>
    <pc:docChg chg="undo custSel addSld delSld modSld sldOrd modMainMaster">
      <pc:chgData name="Baker, Ashley (ashleybaker@uidaho.edu)" userId="4879060b-9782-454d-af0a-9be640bb9954" providerId="ADAL" clId="{44057ABC-C1FA-56F0-90F5-C29574EFD287}" dt="2025-09-30T17:59:54.939" v="3796" actId="962"/>
      <pc:docMkLst>
        <pc:docMk/>
      </pc:docMkLst>
      <pc:sldChg chg="addSp modSp mod">
        <pc:chgData name="Baker, Ashley (ashleybaker@uidaho.edu)" userId="4879060b-9782-454d-af0a-9be640bb9954" providerId="ADAL" clId="{44057ABC-C1FA-56F0-90F5-C29574EFD287}" dt="2025-09-30T17:29:31.757" v="3179" actId="13244"/>
        <pc:sldMkLst>
          <pc:docMk/>
          <pc:sldMk cId="963918865" sldId="256"/>
        </pc:sldMkLst>
        <pc:spChg chg="add mod ord">
          <ac:chgData name="Baker, Ashley (ashleybaker@uidaho.edu)" userId="4879060b-9782-454d-af0a-9be640bb9954" providerId="ADAL" clId="{44057ABC-C1FA-56F0-90F5-C29574EFD287}" dt="2025-09-30T17:29:31.757" v="3179" actId="13244"/>
          <ac:spMkLst>
            <pc:docMk/>
            <pc:sldMk cId="963918865" sldId="256"/>
            <ac:spMk id="2" creationId="{64742E99-5F97-E2DE-7724-3E699D8C70B7}"/>
          </ac:spMkLst>
        </pc:spChg>
        <pc:picChg chg="mod">
          <ac:chgData name="Baker, Ashley (ashleybaker@uidaho.edu)" userId="4879060b-9782-454d-af0a-9be640bb9954" providerId="ADAL" clId="{44057ABC-C1FA-56F0-90F5-C29574EFD287}" dt="2025-09-30T15:05:28.602" v="699" actId="962"/>
          <ac:picMkLst>
            <pc:docMk/>
            <pc:sldMk cId="963918865" sldId="256"/>
            <ac:picMk id="5" creationId="{E72A13C0-01E9-9BC2-1A06-B5909A42B169}"/>
          </ac:picMkLst>
        </pc:picChg>
        <pc:picChg chg="mod ord">
          <ac:chgData name="Baker, Ashley (ashleybaker@uidaho.edu)" userId="4879060b-9782-454d-af0a-9be640bb9954" providerId="ADAL" clId="{44057ABC-C1FA-56F0-90F5-C29574EFD287}" dt="2025-09-30T17:29:28.947" v="3178" actId="962"/>
          <ac:picMkLst>
            <pc:docMk/>
            <pc:sldMk cId="963918865" sldId="256"/>
            <ac:picMk id="7" creationId="{90985FF5-3C60-E801-0CFE-56B857C7329B}"/>
          </ac:picMkLst>
        </pc:picChg>
      </pc:sldChg>
      <pc:sldChg chg="addSp delSp modSp new mod setBg">
        <pc:chgData name="Baker, Ashley (ashleybaker@uidaho.edu)" userId="4879060b-9782-454d-af0a-9be640bb9954" providerId="ADAL" clId="{44057ABC-C1FA-56F0-90F5-C29574EFD287}" dt="2025-09-30T17:29:56.602" v="3204" actId="962"/>
        <pc:sldMkLst>
          <pc:docMk/>
          <pc:sldMk cId="3026440438" sldId="257"/>
        </pc:sldMkLst>
        <pc:spChg chg="del">
          <ac:chgData name="Baker, Ashley (ashleybaker@uidaho.edu)" userId="4879060b-9782-454d-af0a-9be640bb9954" providerId="ADAL" clId="{44057ABC-C1FA-56F0-90F5-C29574EFD287}" dt="2025-09-29T18:04:16.913" v="1" actId="478"/>
          <ac:spMkLst>
            <pc:docMk/>
            <pc:sldMk cId="3026440438" sldId="257"/>
            <ac:spMk id="2" creationId="{A163A88D-CC4D-3034-24A3-0EA84BE681BE}"/>
          </ac:spMkLst>
        </pc:spChg>
        <pc:spChg chg="del">
          <ac:chgData name="Baker, Ashley (ashleybaker@uidaho.edu)" userId="4879060b-9782-454d-af0a-9be640bb9954" providerId="ADAL" clId="{44057ABC-C1FA-56F0-90F5-C29574EFD287}" dt="2025-09-29T18:04:16.913" v="1" actId="478"/>
          <ac:spMkLst>
            <pc:docMk/>
            <pc:sldMk cId="3026440438" sldId="257"/>
            <ac:spMk id="3" creationId="{1F75B695-B3E8-85D3-33F0-426BD3B64CFD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29:55.241" v="3203" actId="13244"/>
          <ac:spMkLst>
            <pc:docMk/>
            <pc:sldMk cId="3026440438" sldId="257"/>
            <ac:spMk id="12" creationId="{D5F2DDF8-5511-95D9-47C1-BD2EAFB01475}"/>
          </ac:spMkLst>
        </pc:spChg>
        <pc:picChg chg="add mod">
          <ac:chgData name="Baker, Ashley (ashleybaker@uidaho.edu)" userId="4879060b-9782-454d-af0a-9be640bb9954" providerId="ADAL" clId="{44057ABC-C1FA-56F0-90F5-C29574EFD287}" dt="2025-09-30T17:29:56.602" v="3204" actId="962"/>
          <ac:picMkLst>
            <pc:docMk/>
            <pc:sldMk cId="3026440438" sldId="257"/>
            <ac:picMk id="5" creationId="{FAB7510F-8ABD-4A42-0EF5-1D85CA31578C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6:07.323" v="873" actId="962"/>
          <ac:picMkLst>
            <pc:docMk/>
            <pc:sldMk cId="3026440438" sldId="257"/>
            <ac:picMk id="7" creationId="{853693BB-8D8D-CBD6-AB4F-2048ED2A562D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6:47.983" v="1063" actId="962"/>
          <ac:picMkLst>
            <pc:docMk/>
            <pc:sldMk cId="3026440438" sldId="257"/>
            <ac:picMk id="9" creationId="{8516A821-3404-81A1-8539-BCA216E9E934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7:21.670" v="1293" actId="962"/>
          <ac:picMkLst>
            <pc:docMk/>
            <pc:sldMk cId="3026440438" sldId="257"/>
            <ac:picMk id="11" creationId="{C9B1C8F2-E06D-9EB7-DB6B-7D281C832567}"/>
          </ac:picMkLst>
        </pc:picChg>
      </pc:sldChg>
      <pc:sldChg chg="addSp delSp modSp new mod setBg">
        <pc:chgData name="Baker, Ashley (ashleybaker@uidaho.edu)" userId="4879060b-9782-454d-af0a-9be640bb9954" providerId="ADAL" clId="{44057ABC-C1FA-56F0-90F5-C29574EFD287}" dt="2025-09-30T17:55:50.823" v="3767" actId="20577"/>
        <pc:sldMkLst>
          <pc:docMk/>
          <pc:sldMk cId="4001683853" sldId="258"/>
        </pc:sldMkLst>
        <pc:spChg chg="del">
          <ac:chgData name="Baker, Ashley (ashleybaker@uidaho.edu)" userId="4879060b-9782-454d-af0a-9be640bb9954" providerId="ADAL" clId="{44057ABC-C1FA-56F0-90F5-C29574EFD287}" dt="2025-09-29T18:06:00.231" v="20" actId="478"/>
          <ac:spMkLst>
            <pc:docMk/>
            <pc:sldMk cId="4001683853" sldId="258"/>
            <ac:spMk id="2" creationId="{0B85C84C-AC14-0E4A-791A-69866CBF817C}"/>
          </ac:spMkLst>
        </pc:spChg>
        <pc:spChg chg="del">
          <ac:chgData name="Baker, Ashley (ashleybaker@uidaho.edu)" userId="4879060b-9782-454d-af0a-9be640bb9954" providerId="ADAL" clId="{44057ABC-C1FA-56F0-90F5-C29574EFD287}" dt="2025-09-29T18:06:00.231" v="20" actId="478"/>
          <ac:spMkLst>
            <pc:docMk/>
            <pc:sldMk cId="4001683853" sldId="258"/>
            <ac:spMk id="3" creationId="{9AC1C7CB-BE32-0FD0-83D0-87FEC6999F53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55:50.823" v="3767" actId="20577"/>
          <ac:spMkLst>
            <pc:docMk/>
            <pc:sldMk cId="4001683853" sldId="258"/>
            <ac:spMk id="27" creationId="{27E7169C-0AC7-0393-88EF-F3D2C39FF8E3}"/>
          </ac:spMkLst>
        </pc:spChg>
        <pc:picChg chg="add mod">
          <ac:chgData name="Baker, Ashley (ashleybaker@uidaho.edu)" userId="4879060b-9782-454d-af0a-9be640bb9954" providerId="ADAL" clId="{44057ABC-C1FA-56F0-90F5-C29574EFD287}" dt="2025-09-30T17:30:14.388" v="3230" actId="962"/>
          <ac:picMkLst>
            <pc:docMk/>
            <pc:sldMk cId="4001683853" sldId="258"/>
            <ac:picMk id="5" creationId="{9B533FBD-8758-9752-A968-484996436A88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7:44.441" v="1309" actId="962"/>
          <ac:picMkLst>
            <pc:docMk/>
            <pc:sldMk cId="4001683853" sldId="258"/>
            <ac:picMk id="7" creationId="{0DF8F609-F029-28AC-A659-34E1449125AB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7:47.556" v="1310" actId="962"/>
          <ac:picMkLst>
            <pc:docMk/>
            <pc:sldMk cId="4001683853" sldId="258"/>
            <ac:picMk id="8" creationId="{2CEBDE4C-70C4-4A3A-D3E5-B48DCFDF1100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8:08.488" v="1347" actId="962"/>
          <ac:picMkLst>
            <pc:docMk/>
            <pc:sldMk cId="4001683853" sldId="258"/>
            <ac:picMk id="9" creationId="{35061923-C905-87C0-B333-E36234D6C569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8:21.525" v="1377" actId="962"/>
          <ac:picMkLst>
            <pc:docMk/>
            <pc:sldMk cId="4001683853" sldId="258"/>
            <ac:picMk id="10" creationId="{0E7C614C-AE1B-F4B9-2F84-19C603C9FB6F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8:04.199" v="1345" actId="962"/>
          <ac:picMkLst>
            <pc:docMk/>
            <pc:sldMk cId="4001683853" sldId="258"/>
            <ac:picMk id="11" creationId="{C57E124D-2103-E3B1-11F7-D8CC4BF5C015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7:40.891" v="1308" actId="962"/>
          <ac:picMkLst>
            <pc:docMk/>
            <pc:sldMk cId="4001683853" sldId="258"/>
            <ac:picMk id="13" creationId="{278EBA83-A223-1DDB-5C4F-2E1B2BB8E64B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16:12.618" v="1959" actId="962"/>
          <ac:picMkLst>
            <pc:docMk/>
            <pc:sldMk cId="4001683853" sldId="258"/>
            <ac:picMk id="14" creationId="{3B3933B3-4B9F-FF4B-D44A-F2BBE3AB8885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8:06.676" v="1346" actId="962"/>
          <ac:picMkLst>
            <pc:docMk/>
            <pc:sldMk cId="4001683853" sldId="258"/>
            <ac:picMk id="15" creationId="{688EE4BE-2FC6-8ABE-9548-3D0EEF34FC97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8:15.604" v="1364" actId="962"/>
          <ac:picMkLst>
            <pc:docMk/>
            <pc:sldMk cId="4001683853" sldId="258"/>
            <ac:picMk id="16" creationId="{C6EB7351-01DA-E1A1-E044-E0DC800F38F8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16:09.128" v="1958" actId="13244"/>
          <ac:picMkLst>
            <pc:docMk/>
            <pc:sldMk cId="4001683853" sldId="258"/>
            <ac:picMk id="18" creationId="{4D6F118E-BD27-6890-662C-4590C05EF71E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7:54.508" v="1324" actId="962"/>
          <ac:picMkLst>
            <pc:docMk/>
            <pc:sldMk cId="4001683853" sldId="258"/>
            <ac:picMk id="20" creationId="{37FF0247-F846-6836-A1EB-B3C6E91A9330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8:01.060" v="1344" actId="962"/>
          <ac:picMkLst>
            <pc:docMk/>
            <pc:sldMk cId="4001683853" sldId="258"/>
            <ac:picMk id="22" creationId="{EE7737E9-0B90-E04D-EB0D-364FA41DF461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8:13.483" v="1363" actId="962"/>
          <ac:picMkLst>
            <pc:docMk/>
            <pc:sldMk cId="4001683853" sldId="258"/>
            <ac:picMk id="24" creationId="{8A4D9CFD-F244-2278-3D7A-15DE5325193F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8:19.142" v="1376" actId="962"/>
          <ac:picMkLst>
            <pc:docMk/>
            <pc:sldMk cId="4001683853" sldId="258"/>
            <ac:picMk id="26" creationId="{8C56DF28-B563-EC39-2FE3-B68C843B62A8}"/>
          </ac:picMkLst>
        </pc:picChg>
      </pc:sldChg>
      <pc:sldChg chg="addSp delSp modSp new mod">
        <pc:chgData name="Baker, Ashley (ashleybaker@uidaho.edu)" userId="4879060b-9782-454d-af0a-9be640bb9954" providerId="ADAL" clId="{44057ABC-C1FA-56F0-90F5-C29574EFD287}" dt="2025-09-30T17:30:39.390" v="3261" actId="962"/>
        <pc:sldMkLst>
          <pc:docMk/>
          <pc:sldMk cId="1515267650" sldId="259"/>
        </pc:sldMkLst>
        <pc:spChg chg="del">
          <ac:chgData name="Baker, Ashley (ashleybaker@uidaho.edu)" userId="4879060b-9782-454d-af0a-9be640bb9954" providerId="ADAL" clId="{44057ABC-C1FA-56F0-90F5-C29574EFD287}" dt="2025-09-30T11:29:43.183" v="71" actId="478"/>
          <ac:spMkLst>
            <pc:docMk/>
            <pc:sldMk cId="1515267650" sldId="259"/>
            <ac:spMk id="2" creationId="{67969A96-1A4F-3F0E-5D18-943E73614D9F}"/>
          </ac:spMkLst>
        </pc:spChg>
        <pc:spChg chg="del">
          <ac:chgData name="Baker, Ashley (ashleybaker@uidaho.edu)" userId="4879060b-9782-454d-af0a-9be640bb9954" providerId="ADAL" clId="{44057ABC-C1FA-56F0-90F5-C29574EFD287}" dt="2025-09-30T11:29:43.183" v="71" actId="478"/>
          <ac:spMkLst>
            <pc:docMk/>
            <pc:sldMk cId="1515267650" sldId="259"/>
            <ac:spMk id="3" creationId="{FF099B1E-A263-3A4C-A80A-C9ACEEC8BFFF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30:38.277" v="3260" actId="13244"/>
          <ac:spMkLst>
            <pc:docMk/>
            <pc:sldMk cId="1515267650" sldId="259"/>
            <ac:spMk id="8" creationId="{7EBA716F-1B78-B8A8-A07D-6D525105F7A7}"/>
          </ac:spMkLst>
        </pc:spChg>
        <pc:picChg chg="add mod">
          <ac:chgData name="Baker, Ashley (ashleybaker@uidaho.edu)" userId="4879060b-9782-454d-af0a-9be640bb9954" providerId="ADAL" clId="{44057ABC-C1FA-56F0-90F5-C29574EFD287}" dt="2025-09-30T17:30:39.390" v="3261" actId="962"/>
          <ac:picMkLst>
            <pc:docMk/>
            <pc:sldMk cId="1515267650" sldId="259"/>
            <ac:picMk id="5" creationId="{5E929520-480F-ED0A-F2BB-D764FAC6F9AA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09:22.063" v="1679" actId="962"/>
          <ac:picMkLst>
            <pc:docMk/>
            <pc:sldMk cId="1515267650" sldId="259"/>
            <ac:picMk id="7" creationId="{34E38277-E53B-CE56-2421-CF3A71429B09}"/>
          </ac:picMkLst>
        </pc:picChg>
      </pc:sldChg>
      <pc:sldChg chg="addSp modSp add mod ord">
        <pc:chgData name="Baker, Ashley (ashleybaker@uidaho.edu)" userId="4879060b-9782-454d-af0a-9be640bb9954" providerId="ADAL" clId="{44057ABC-C1FA-56F0-90F5-C29574EFD287}" dt="2025-09-30T17:55:54.454" v="3769" actId="20577"/>
        <pc:sldMkLst>
          <pc:docMk/>
          <pc:sldMk cId="3022703572" sldId="260"/>
        </pc:sldMkLst>
        <pc:spChg chg="add mod">
          <ac:chgData name="Baker, Ashley (ashleybaker@uidaho.edu)" userId="4879060b-9782-454d-af0a-9be640bb9954" providerId="ADAL" clId="{44057ABC-C1FA-56F0-90F5-C29574EFD287}" dt="2025-09-30T15:10:14.475" v="1825" actId="962"/>
          <ac:spMkLst>
            <pc:docMk/>
            <pc:sldMk cId="3022703572" sldId="260"/>
            <ac:spMk id="3" creationId="{E0647BB1-FD15-AAE8-B51C-B13E6114F009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55:54.454" v="3769" actId="20577"/>
          <ac:spMkLst>
            <pc:docMk/>
            <pc:sldMk cId="3022703572" sldId="260"/>
            <ac:spMk id="4" creationId="{B2500FF6-3E28-8F36-A502-EC915A85CAFC}"/>
          </ac:spMkLst>
        </pc:spChg>
        <pc:picChg chg="add mod ord">
          <ac:chgData name="Baker, Ashley (ashleybaker@uidaho.edu)" userId="4879060b-9782-454d-af0a-9be640bb9954" providerId="ADAL" clId="{44057ABC-C1FA-56F0-90F5-C29574EFD287}" dt="2025-09-30T15:15:23.683" v="1891" actId="13244"/>
          <ac:picMkLst>
            <pc:docMk/>
            <pc:sldMk cId="3022703572" sldId="260"/>
            <ac:picMk id="2" creationId="{7F521E02-EE33-182B-6EFF-D816260556C0}"/>
          </ac:picMkLst>
        </pc:picChg>
        <pc:picChg chg="mod">
          <ac:chgData name="Baker, Ashley (ashleybaker@uidaho.edu)" userId="4879060b-9782-454d-af0a-9be640bb9954" providerId="ADAL" clId="{44057ABC-C1FA-56F0-90F5-C29574EFD287}" dt="2025-09-30T17:50:36.088" v="3287" actId="962"/>
          <ac:picMkLst>
            <pc:docMk/>
            <pc:sldMk cId="3022703572" sldId="260"/>
            <ac:picMk id="5" creationId="{9603D958-0573-1F39-9F95-861EA66BA86D}"/>
          </ac:picMkLst>
        </pc:picChg>
        <pc:picChg chg="mod">
          <ac:chgData name="Baker, Ashley (ashleybaker@uidaho.edu)" userId="4879060b-9782-454d-af0a-9be640bb9954" providerId="ADAL" clId="{44057ABC-C1FA-56F0-90F5-C29574EFD287}" dt="2025-09-30T15:09:48.217" v="1758" actId="962"/>
          <ac:picMkLst>
            <pc:docMk/>
            <pc:sldMk cId="3022703572" sldId="260"/>
            <ac:picMk id="7" creationId="{1AEB900B-53F6-EA06-1461-AE268BF145ED}"/>
          </ac:picMkLst>
        </pc:picChg>
        <pc:picChg chg="mod">
          <ac:chgData name="Baker, Ashley (ashleybaker@uidaho.edu)" userId="4879060b-9782-454d-af0a-9be640bb9954" providerId="ADAL" clId="{44057ABC-C1FA-56F0-90F5-C29574EFD287}" dt="2025-09-30T15:10:18.056" v="1826" actId="962"/>
          <ac:picMkLst>
            <pc:docMk/>
            <pc:sldMk cId="3022703572" sldId="260"/>
            <ac:picMk id="8" creationId="{E44BE843-41D8-B524-EA23-0DE617787DA1}"/>
          </ac:picMkLst>
        </pc:picChg>
        <pc:picChg chg="mod">
          <ac:chgData name="Baker, Ashley (ashleybaker@uidaho.edu)" userId="4879060b-9782-454d-af0a-9be640bb9954" providerId="ADAL" clId="{44057ABC-C1FA-56F0-90F5-C29574EFD287}" dt="2025-09-30T15:10:39.100" v="1874" actId="962"/>
          <ac:picMkLst>
            <pc:docMk/>
            <pc:sldMk cId="3022703572" sldId="260"/>
            <ac:picMk id="9" creationId="{34817FC6-EA38-AB1B-D685-5305685E2533}"/>
          </ac:picMkLst>
        </pc:picChg>
        <pc:picChg chg="mod">
          <ac:chgData name="Baker, Ashley (ashleybaker@uidaho.edu)" userId="4879060b-9782-454d-af0a-9be640bb9954" providerId="ADAL" clId="{44057ABC-C1FA-56F0-90F5-C29574EFD287}" dt="2025-09-30T15:10:43.308" v="1876" actId="962"/>
          <ac:picMkLst>
            <pc:docMk/>
            <pc:sldMk cId="3022703572" sldId="260"/>
            <ac:picMk id="10" creationId="{3590F30C-1E33-401B-4E99-AABAB3616547}"/>
          </ac:picMkLst>
        </pc:picChg>
        <pc:picChg chg="mod">
          <ac:chgData name="Baker, Ashley (ashleybaker@uidaho.edu)" userId="4879060b-9782-454d-af0a-9be640bb9954" providerId="ADAL" clId="{44057ABC-C1FA-56F0-90F5-C29574EFD287}" dt="2025-09-30T15:10:29.069" v="1855" actId="962"/>
          <ac:picMkLst>
            <pc:docMk/>
            <pc:sldMk cId="3022703572" sldId="260"/>
            <ac:picMk id="11" creationId="{CC049765-E3EF-051B-8C9C-F0847CE2859F}"/>
          </ac:picMkLst>
        </pc:picChg>
        <pc:picChg chg="mod">
          <ac:chgData name="Baker, Ashley (ashleybaker@uidaho.edu)" userId="4879060b-9782-454d-af0a-9be640bb9954" providerId="ADAL" clId="{44057ABC-C1FA-56F0-90F5-C29574EFD287}" dt="2025-09-30T15:09:50.438" v="1759" actId="962"/>
          <ac:picMkLst>
            <pc:docMk/>
            <pc:sldMk cId="3022703572" sldId="260"/>
            <ac:picMk id="13" creationId="{663A19EE-3498-F6BE-F8C4-01A3C5B864F1}"/>
          </ac:picMkLst>
        </pc:picChg>
        <pc:picChg chg="mod">
          <ac:chgData name="Baker, Ashley (ashleybaker@uidaho.edu)" userId="4879060b-9782-454d-af0a-9be640bb9954" providerId="ADAL" clId="{44057ABC-C1FA-56F0-90F5-C29574EFD287}" dt="2025-09-30T15:10:30.988" v="1856" actId="962"/>
          <ac:picMkLst>
            <pc:docMk/>
            <pc:sldMk cId="3022703572" sldId="260"/>
            <ac:picMk id="14" creationId="{F6351CA9-8723-D4F3-AA5E-F0C7DF329463}"/>
          </ac:picMkLst>
        </pc:picChg>
        <pc:picChg chg="mod">
          <ac:chgData name="Baker, Ashley (ashleybaker@uidaho.edu)" userId="4879060b-9782-454d-af0a-9be640bb9954" providerId="ADAL" clId="{44057ABC-C1FA-56F0-90F5-C29574EFD287}" dt="2025-09-30T15:10:32.764" v="1857" actId="962"/>
          <ac:picMkLst>
            <pc:docMk/>
            <pc:sldMk cId="3022703572" sldId="260"/>
            <ac:picMk id="15" creationId="{1CF853CC-13B4-018E-B54F-411C7796D4AA}"/>
          </ac:picMkLst>
        </pc:picChg>
        <pc:picChg chg="mod">
          <ac:chgData name="Baker, Ashley (ashleybaker@uidaho.edu)" userId="4879060b-9782-454d-af0a-9be640bb9954" providerId="ADAL" clId="{44057ABC-C1FA-56F0-90F5-C29574EFD287}" dt="2025-09-30T15:10:41.003" v="1875" actId="962"/>
          <ac:picMkLst>
            <pc:docMk/>
            <pc:sldMk cId="3022703572" sldId="260"/>
            <ac:picMk id="16" creationId="{B90466FA-667B-C588-97D6-49BCC4FAF389}"/>
          </ac:picMkLst>
        </pc:picChg>
        <pc:picChg chg="mod">
          <ac:chgData name="Baker, Ashley (ashleybaker@uidaho.edu)" userId="4879060b-9782-454d-af0a-9be640bb9954" providerId="ADAL" clId="{44057ABC-C1FA-56F0-90F5-C29574EFD287}" dt="2025-09-30T15:09:54.842" v="1760" actId="962"/>
          <ac:picMkLst>
            <pc:docMk/>
            <pc:sldMk cId="3022703572" sldId="260"/>
            <ac:picMk id="18" creationId="{3E7B9B81-980D-AAF5-9A70-AD45A38867C9}"/>
          </ac:picMkLst>
        </pc:picChg>
        <pc:picChg chg="mod">
          <ac:chgData name="Baker, Ashley (ashleybaker@uidaho.edu)" userId="4879060b-9782-454d-af0a-9be640bb9954" providerId="ADAL" clId="{44057ABC-C1FA-56F0-90F5-C29574EFD287}" dt="2025-09-30T15:10:23.046" v="1840" actId="962"/>
          <ac:picMkLst>
            <pc:docMk/>
            <pc:sldMk cId="3022703572" sldId="260"/>
            <ac:picMk id="20" creationId="{ACB14EF7-C579-8B1C-392C-F39D63032A62}"/>
          </ac:picMkLst>
        </pc:picChg>
        <pc:picChg chg="mod">
          <ac:chgData name="Baker, Ashley (ashleybaker@uidaho.edu)" userId="4879060b-9782-454d-af0a-9be640bb9954" providerId="ADAL" clId="{44057ABC-C1FA-56F0-90F5-C29574EFD287}" dt="2025-09-30T15:10:26.973" v="1854" actId="962"/>
          <ac:picMkLst>
            <pc:docMk/>
            <pc:sldMk cId="3022703572" sldId="260"/>
            <ac:picMk id="22" creationId="{241AD526-A7A5-20F7-01E3-FC18B1CE0CF6}"/>
          </ac:picMkLst>
        </pc:picChg>
        <pc:picChg chg="mod">
          <ac:chgData name="Baker, Ashley (ashleybaker@uidaho.edu)" userId="4879060b-9782-454d-af0a-9be640bb9954" providerId="ADAL" clId="{44057ABC-C1FA-56F0-90F5-C29574EFD287}" dt="2025-09-30T15:10:37.502" v="1873" actId="962"/>
          <ac:picMkLst>
            <pc:docMk/>
            <pc:sldMk cId="3022703572" sldId="260"/>
            <ac:picMk id="24" creationId="{CBA3C7D8-5D3A-32DB-71F2-C23F70C7EEC0}"/>
          </ac:picMkLst>
        </pc:picChg>
        <pc:picChg chg="mod">
          <ac:chgData name="Baker, Ashley (ashleybaker@uidaho.edu)" userId="4879060b-9782-454d-af0a-9be640bb9954" providerId="ADAL" clId="{44057ABC-C1FA-56F0-90F5-C29574EFD287}" dt="2025-09-30T15:10:48.055" v="1890" actId="962"/>
          <ac:picMkLst>
            <pc:docMk/>
            <pc:sldMk cId="3022703572" sldId="260"/>
            <ac:picMk id="26" creationId="{E9F56D8F-9F87-70C0-E3B4-DD479ABCDDB8}"/>
          </ac:picMkLst>
        </pc:picChg>
      </pc:sldChg>
      <pc:sldChg chg="addSp delSp modSp new mod">
        <pc:chgData name="Baker, Ashley (ashleybaker@uidaho.edu)" userId="4879060b-9782-454d-af0a-9be640bb9954" providerId="ADAL" clId="{44057ABC-C1FA-56F0-90F5-C29574EFD287}" dt="2025-09-30T17:50:54.647" v="3320" actId="962"/>
        <pc:sldMkLst>
          <pc:docMk/>
          <pc:sldMk cId="216487380" sldId="261"/>
        </pc:sldMkLst>
        <pc:spChg chg="del">
          <ac:chgData name="Baker, Ashley (ashleybaker@uidaho.edu)" userId="4879060b-9782-454d-af0a-9be640bb9954" providerId="ADAL" clId="{44057ABC-C1FA-56F0-90F5-C29574EFD287}" dt="2025-09-30T13:03:45.454" v="114" actId="478"/>
          <ac:spMkLst>
            <pc:docMk/>
            <pc:sldMk cId="216487380" sldId="261"/>
            <ac:spMk id="2" creationId="{598A51B5-6678-75F0-EB6A-E9941F21C588}"/>
          </ac:spMkLst>
        </pc:spChg>
        <pc:spChg chg="del">
          <ac:chgData name="Baker, Ashley (ashleybaker@uidaho.edu)" userId="4879060b-9782-454d-af0a-9be640bb9954" providerId="ADAL" clId="{44057ABC-C1FA-56F0-90F5-C29574EFD287}" dt="2025-09-30T13:03:45.454" v="114" actId="478"/>
          <ac:spMkLst>
            <pc:docMk/>
            <pc:sldMk cId="216487380" sldId="261"/>
            <ac:spMk id="3" creationId="{DF032F2C-9F02-9E13-B3AD-B4B61138E2AF}"/>
          </ac:spMkLst>
        </pc:spChg>
        <pc:spChg chg="add del mod">
          <ac:chgData name="Baker, Ashley (ashleybaker@uidaho.edu)" userId="4879060b-9782-454d-af0a-9be640bb9954" providerId="ADAL" clId="{44057ABC-C1FA-56F0-90F5-C29574EFD287}" dt="2025-09-30T13:04:29.685" v="126" actId="478"/>
          <ac:spMkLst>
            <pc:docMk/>
            <pc:sldMk cId="216487380" sldId="261"/>
            <ac:spMk id="12" creationId="{DBD6C8BE-920A-C9C9-4CBF-B9FD5B0E79E9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50:53.773" v="3319" actId="13244"/>
          <ac:spMkLst>
            <pc:docMk/>
            <pc:sldMk cId="216487380" sldId="261"/>
            <ac:spMk id="13" creationId="{B9A6A793-3C80-D4D8-A337-5C3B9C22A4CC}"/>
          </ac:spMkLst>
        </pc:spChg>
        <pc:picChg chg="add mod">
          <ac:chgData name="Baker, Ashley (ashleybaker@uidaho.edu)" userId="4879060b-9782-454d-af0a-9be640bb9954" providerId="ADAL" clId="{44057ABC-C1FA-56F0-90F5-C29574EFD287}" dt="2025-09-30T17:50:54.647" v="3320" actId="962"/>
          <ac:picMkLst>
            <pc:docMk/>
            <pc:sldMk cId="216487380" sldId="261"/>
            <ac:picMk id="5" creationId="{74C69B17-DE7C-28CB-04B8-0944C7934324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18:21.909" v="1965" actId="962"/>
          <ac:picMkLst>
            <pc:docMk/>
            <pc:sldMk cId="216487380" sldId="261"/>
            <ac:picMk id="7" creationId="{1B25C420-625C-C93A-1C21-5424047633BB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17:47.765" v="1962" actId="962"/>
          <ac:picMkLst>
            <pc:docMk/>
            <pc:sldMk cId="216487380" sldId="261"/>
            <ac:picMk id="9" creationId="{1EA03E96-EC3F-E600-60E6-D09587119100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17:59.302" v="1964" actId="962"/>
          <ac:picMkLst>
            <pc:docMk/>
            <pc:sldMk cId="216487380" sldId="261"/>
            <ac:picMk id="11" creationId="{74BA165E-63D0-9D4B-537C-87ECBCC70227}"/>
          </ac:picMkLst>
        </pc:picChg>
      </pc:sldChg>
      <pc:sldChg chg="addSp delSp modSp new mod setBg">
        <pc:chgData name="Baker, Ashley (ashleybaker@uidaho.edu)" userId="4879060b-9782-454d-af0a-9be640bb9954" providerId="ADAL" clId="{44057ABC-C1FA-56F0-90F5-C29574EFD287}" dt="2025-09-30T17:51:14.880" v="3339" actId="962"/>
        <pc:sldMkLst>
          <pc:docMk/>
          <pc:sldMk cId="3502646060" sldId="262"/>
        </pc:sldMkLst>
        <pc:spChg chg="del">
          <ac:chgData name="Baker, Ashley (ashleybaker@uidaho.edu)" userId="4879060b-9782-454d-af0a-9be640bb9954" providerId="ADAL" clId="{44057ABC-C1FA-56F0-90F5-C29574EFD287}" dt="2025-09-30T13:06:40.973" v="138" actId="478"/>
          <ac:spMkLst>
            <pc:docMk/>
            <pc:sldMk cId="3502646060" sldId="262"/>
            <ac:spMk id="2" creationId="{581B4C19-B879-790A-F155-0F0E9E7BEFFB}"/>
          </ac:spMkLst>
        </pc:spChg>
        <pc:spChg chg="del">
          <ac:chgData name="Baker, Ashley (ashleybaker@uidaho.edu)" userId="4879060b-9782-454d-af0a-9be640bb9954" providerId="ADAL" clId="{44057ABC-C1FA-56F0-90F5-C29574EFD287}" dt="2025-09-30T13:06:40.973" v="138" actId="478"/>
          <ac:spMkLst>
            <pc:docMk/>
            <pc:sldMk cId="3502646060" sldId="262"/>
            <ac:spMk id="3" creationId="{8F9732C4-D678-2576-8574-3B8C8011A58B}"/>
          </ac:spMkLst>
        </pc:spChg>
        <pc:spChg chg="add del mod">
          <ac:chgData name="Baker, Ashley (ashleybaker@uidaho.edu)" userId="4879060b-9782-454d-af0a-9be640bb9954" providerId="ADAL" clId="{44057ABC-C1FA-56F0-90F5-C29574EFD287}" dt="2025-09-30T17:51:03.153" v="3322" actId="33699"/>
          <ac:spMkLst>
            <pc:docMk/>
            <pc:sldMk cId="3502646060" sldId="262"/>
            <ac:spMk id="8" creationId="{A29CCF3E-0932-8410-ADEA-B037FE9305E9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51:13.987" v="3338" actId="13244"/>
          <ac:spMkLst>
            <pc:docMk/>
            <pc:sldMk cId="3502646060" sldId="262"/>
            <ac:spMk id="9" creationId="{6FDD3655-609E-0688-751F-120AFA443712}"/>
          </ac:spMkLst>
        </pc:spChg>
        <pc:picChg chg="add mod">
          <ac:chgData name="Baker, Ashley (ashleybaker@uidaho.edu)" userId="4879060b-9782-454d-af0a-9be640bb9954" providerId="ADAL" clId="{44057ABC-C1FA-56F0-90F5-C29574EFD287}" dt="2025-09-30T17:51:14.880" v="3339" actId="962"/>
          <ac:picMkLst>
            <pc:docMk/>
            <pc:sldMk cId="3502646060" sldId="262"/>
            <ac:picMk id="5" creationId="{BBE9A7A2-8064-9A24-38FA-4395B04EAB9F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35:00.401" v="1967" actId="962"/>
          <ac:picMkLst>
            <pc:docMk/>
            <pc:sldMk cId="3502646060" sldId="262"/>
            <ac:picMk id="7" creationId="{80387E87-8FAD-53A9-66F7-674FA30C0F89}"/>
          </ac:picMkLst>
        </pc:picChg>
      </pc:sldChg>
      <pc:sldChg chg="addSp modSp add mod ord">
        <pc:chgData name="Baker, Ashley (ashleybaker@uidaho.edu)" userId="4879060b-9782-454d-af0a-9be640bb9954" providerId="ADAL" clId="{44057ABC-C1FA-56F0-90F5-C29574EFD287}" dt="2025-09-30T17:55:58.159" v="3771" actId="20577"/>
        <pc:sldMkLst>
          <pc:docMk/>
          <pc:sldMk cId="2621280649" sldId="263"/>
        </pc:sldMkLst>
        <pc:spChg chg="mod">
          <ac:chgData name="Baker, Ashley (ashleybaker@uidaho.edu)" userId="4879060b-9782-454d-af0a-9be640bb9954" providerId="ADAL" clId="{44057ABC-C1FA-56F0-90F5-C29574EFD287}" dt="2025-09-30T15:36:40.167" v="1985" actId="962"/>
          <ac:spMkLst>
            <pc:docMk/>
            <pc:sldMk cId="2621280649" sldId="263"/>
            <ac:spMk id="3" creationId="{5A702837-8D3A-BA95-3567-739E33CA5DC0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55:58.159" v="3771" actId="20577"/>
          <ac:spMkLst>
            <pc:docMk/>
            <pc:sldMk cId="2621280649" sldId="263"/>
            <ac:spMk id="12" creationId="{C70AECE4-BC16-FAAE-43FD-DDC6AED51164}"/>
          </ac:spMkLst>
        </pc:spChg>
        <pc:picChg chg="mod ord">
          <ac:chgData name="Baker, Ashley (ashleybaker@uidaho.edu)" userId="4879060b-9782-454d-af0a-9be640bb9954" providerId="ADAL" clId="{44057ABC-C1FA-56F0-90F5-C29574EFD287}" dt="2025-09-30T15:36:46.778" v="1986" actId="13244"/>
          <ac:picMkLst>
            <pc:docMk/>
            <pc:sldMk cId="2621280649" sldId="263"/>
            <ac:picMk id="2" creationId="{55676469-8F07-6C7A-6B33-0F2F4865CF65}"/>
          </ac:picMkLst>
        </pc:picChg>
        <pc:picChg chg="mod">
          <ac:chgData name="Baker, Ashley (ashleybaker@uidaho.edu)" userId="4879060b-9782-454d-af0a-9be640bb9954" providerId="ADAL" clId="{44057ABC-C1FA-56F0-90F5-C29574EFD287}" dt="2025-09-30T17:51:31.467" v="3365" actId="962"/>
          <ac:picMkLst>
            <pc:docMk/>
            <pc:sldMk cId="2621280649" sldId="263"/>
            <ac:picMk id="5" creationId="{D873A2D1-5894-739A-8A7C-7C2178924175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37:08.128" v="1988" actId="13244"/>
          <ac:picMkLst>
            <pc:docMk/>
            <pc:sldMk cId="2621280649" sldId="263"/>
            <ac:picMk id="6" creationId="{997178C0-0822-CA54-580D-F83296585004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23.548" v="1970" actId="962"/>
          <ac:picMkLst>
            <pc:docMk/>
            <pc:sldMk cId="2621280649" sldId="263"/>
            <ac:picMk id="7" creationId="{FC09D203-54DD-24D2-0605-A79ACD0BA3E2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26.182" v="1971" actId="962"/>
          <ac:picMkLst>
            <pc:docMk/>
            <pc:sldMk cId="2621280649" sldId="263"/>
            <ac:picMk id="8" creationId="{0351C6D9-8A48-CDA2-4735-8BFFF422AC3E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28.305" v="1972" actId="962"/>
          <ac:picMkLst>
            <pc:docMk/>
            <pc:sldMk cId="2621280649" sldId="263"/>
            <ac:picMk id="9" creationId="{B9670614-B14E-B0AF-00AF-A8BC82625040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30.111" v="1973" actId="962"/>
          <ac:picMkLst>
            <pc:docMk/>
            <pc:sldMk cId="2621280649" sldId="263"/>
            <ac:picMk id="10" creationId="{2BAFF1CD-CC14-B398-0E25-E8F76196755B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31.589" v="1974" actId="962"/>
          <ac:picMkLst>
            <pc:docMk/>
            <pc:sldMk cId="2621280649" sldId="263"/>
            <ac:picMk id="11" creationId="{0440AE25-0796-FDE1-3E17-843380B02A21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34.444" v="1975" actId="962"/>
          <ac:picMkLst>
            <pc:docMk/>
            <pc:sldMk cId="2621280649" sldId="263"/>
            <ac:picMk id="13" creationId="{C5665103-BEE0-5C13-6CE7-B4CF284CAE54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36.554" v="1976" actId="962"/>
          <ac:picMkLst>
            <pc:docMk/>
            <pc:sldMk cId="2621280649" sldId="263"/>
            <ac:picMk id="14" creationId="{AB29F1BF-B0B3-8765-363A-7C3E17A910B5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39.866" v="1977" actId="962"/>
          <ac:picMkLst>
            <pc:docMk/>
            <pc:sldMk cId="2621280649" sldId="263"/>
            <ac:picMk id="15" creationId="{7A6E29E4-EF8F-FA60-E639-450FC24359CE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42.281" v="1978" actId="962"/>
          <ac:picMkLst>
            <pc:docMk/>
            <pc:sldMk cId="2621280649" sldId="263"/>
            <ac:picMk id="16" creationId="{35826B3D-B3E1-DBAD-389E-868A25A91666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18.254" v="1969" actId="962"/>
          <ac:picMkLst>
            <pc:docMk/>
            <pc:sldMk cId="2621280649" sldId="263"/>
            <ac:picMk id="18" creationId="{FA780B29-2712-4827-B3C2-DFC122BAA107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46.911" v="1979" actId="962"/>
          <ac:picMkLst>
            <pc:docMk/>
            <pc:sldMk cId="2621280649" sldId="263"/>
            <ac:picMk id="20" creationId="{B60A3DA7-6860-CA53-D5D5-4029B5B3573E}"/>
          </ac:picMkLst>
        </pc:picChg>
        <pc:picChg chg="mod">
          <ac:chgData name="Baker, Ashley (ashleybaker@uidaho.edu)" userId="4879060b-9782-454d-af0a-9be640bb9954" providerId="ADAL" clId="{44057ABC-C1FA-56F0-90F5-C29574EFD287}" dt="2025-09-30T15:35:56.768" v="1980" actId="962"/>
          <ac:picMkLst>
            <pc:docMk/>
            <pc:sldMk cId="2621280649" sldId="263"/>
            <ac:picMk id="22" creationId="{6DDD0DD6-BADD-F0CB-A43F-793B9F5AF1D4}"/>
          </ac:picMkLst>
        </pc:picChg>
        <pc:picChg chg="mod">
          <ac:chgData name="Baker, Ashley (ashleybaker@uidaho.edu)" userId="4879060b-9782-454d-af0a-9be640bb9954" providerId="ADAL" clId="{44057ABC-C1FA-56F0-90F5-C29574EFD287}" dt="2025-09-30T15:36:05.810" v="1981" actId="962"/>
          <ac:picMkLst>
            <pc:docMk/>
            <pc:sldMk cId="2621280649" sldId="263"/>
            <ac:picMk id="24" creationId="{0EC2AD71-F527-9ADA-D61C-EFE74F5CDE23}"/>
          </ac:picMkLst>
        </pc:picChg>
        <pc:picChg chg="mod">
          <ac:chgData name="Baker, Ashley (ashleybaker@uidaho.edu)" userId="4879060b-9782-454d-af0a-9be640bb9954" providerId="ADAL" clId="{44057ABC-C1FA-56F0-90F5-C29574EFD287}" dt="2025-09-30T15:36:12.643" v="1982" actId="962"/>
          <ac:picMkLst>
            <pc:docMk/>
            <pc:sldMk cId="2621280649" sldId="263"/>
            <ac:picMk id="26" creationId="{5A42ECDB-4572-382C-61AC-345BAB0FBC8B}"/>
          </ac:picMkLst>
        </pc:picChg>
      </pc:sldChg>
      <pc:sldChg chg="addSp modSp add del mod">
        <pc:chgData name="Baker, Ashley (ashleybaker@uidaho.edu)" userId="4879060b-9782-454d-af0a-9be640bb9954" providerId="ADAL" clId="{44057ABC-C1FA-56F0-90F5-C29574EFD287}" dt="2025-09-30T15:37:58.342" v="1998" actId="2696"/>
        <pc:sldMkLst>
          <pc:docMk/>
          <pc:sldMk cId="1796474316" sldId="264"/>
        </pc:sldMkLst>
        <pc:spChg chg="add mod">
          <ac:chgData name="Baker, Ashley (ashleybaker@uidaho.edu)" userId="4879060b-9782-454d-af0a-9be640bb9954" providerId="ADAL" clId="{44057ABC-C1FA-56F0-90F5-C29574EFD287}" dt="2025-09-30T13:39:04.439" v="182" actId="1076"/>
          <ac:spMkLst>
            <pc:docMk/>
            <pc:sldMk cId="1796474316" sldId="264"/>
            <ac:spMk id="17" creationId="{F2613751-1B9E-C38E-C447-149D9D523995}"/>
          </ac:spMkLst>
        </pc:spChg>
        <pc:picChg chg="add mod">
          <ac:chgData name="Baker, Ashley (ashleybaker@uidaho.edu)" userId="4879060b-9782-454d-af0a-9be640bb9954" providerId="ADAL" clId="{44057ABC-C1FA-56F0-90F5-C29574EFD287}" dt="2025-09-30T13:38:43.209" v="170" actId="1076"/>
          <ac:picMkLst>
            <pc:docMk/>
            <pc:sldMk cId="1796474316" sldId="264"/>
            <ac:picMk id="12" creationId="{DB4A99C5-A1B7-2ADA-34DB-07CA4BC07E18}"/>
          </ac:picMkLst>
        </pc:picChg>
      </pc:sldChg>
      <pc:sldChg chg="addSp delSp modSp new mod">
        <pc:chgData name="Baker, Ashley (ashleybaker@uidaho.edu)" userId="4879060b-9782-454d-af0a-9be640bb9954" providerId="ADAL" clId="{44057ABC-C1FA-56F0-90F5-C29574EFD287}" dt="2025-09-30T17:52:09.656" v="3431" actId="962"/>
        <pc:sldMkLst>
          <pc:docMk/>
          <pc:sldMk cId="3918389397" sldId="265"/>
        </pc:sldMkLst>
        <pc:spChg chg="del">
          <ac:chgData name="Baker, Ashley (ashleybaker@uidaho.edu)" userId="4879060b-9782-454d-af0a-9be640bb9954" providerId="ADAL" clId="{44057ABC-C1FA-56F0-90F5-C29574EFD287}" dt="2025-09-30T13:43:29.292" v="184" actId="478"/>
          <ac:spMkLst>
            <pc:docMk/>
            <pc:sldMk cId="3918389397" sldId="265"/>
            <ac:spMk id="2" creationId="{1269C28A-2D8E-A836-DB37-D63ECFD4B6D1}"/>
          </ac:spMkLst>
        </pc:spChg>
        <pc:spChg chg="del">
          <ac:chgData name="Baker, Ashley (ashleybaker@uidaho.edu)" userId="4879060b-9782-454d-af0a-9be640bb9954" providerId="ADAL" clId="{44057ABC-C1FA-56F0-90F5-C29574EFD287}" dt="2025-09-30T13:43:29.292" v="184" actId="478"/>
          <ac:spMkLst>
            <pc:docMk/>
            <pc:sldMk cId="3918389397" sldId="265"/>
            <ac:spMk id="3" creationId="{5893948C-A4F1-B206-59A8-5B0401F209B2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52:08.682" v="3430" actId="13244"/>
          <ac:spMkLst>
            <pc:docMk/>
            <pc:sldMk cId="3918389397" sldId="265"/>
            <ac:spMk id="14" creationId="{378E14C1-3753-50FE-C445-B95828BB7D14}"/>
          </ac:spMkLst>
        </pc:spChg>
        <pc:picChg chg="add mod">
          <ac:chgData name="Baker, Ashley (ashleybaker@uidaho.edu)" userId="4879060b-9782-454d-af0a-9be640bb9954" providerId="ADAL" clId="{44057ABC-C1FA-56F0-90F5-C29574EFD287}" dt="2025-09-30T17:52:09.656" v="3431" actId="962"/>
          <ac:picMkLst>
            <pc:docMk/>
            <pc:sldMk cId="3918389397" sldId="265"/>
            <ac:picMk id="5" creationId="{9144A4D5-434F-3E4C-0275-E858E08C5510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38:52.726" v="2004" actId="962"/>
          <ac:picMkLst>
            <pc:docMk/>
            <pc:sldMk cId="3918389397" sldId="265"/>
            <ac:picMk id="7" creationId="{7B99E401-62B2-97AD-157C-92031341277E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39:31.750" v="2005" actId="962"/>
          <ac:picMkLst>
            <pc:docMk/>
            <pc:sldMk cId="3918389397" sldId="265"/>
            <ac:picMk id="9" creationId="{6A4F4F18-2208-C454-7EC6-C672BE135056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39:59.286" v="2009" actId="962"/>
          <ac:picMkLst>
            <pc:docMk/>
            <pc:sldMk cId="3918389397" sldId="265"/>
            <ac:picMk id="11" creationId="{8C011381-5EE4-ABA6-ED3B-EC565E24A9B4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39:49.720" v="2008" actId="962"/>
          <ac:picMkLst>
            <pc:docMk/>
            <pc:sldMk cId="3918389397" sldId="265"/>
            <ac:picMk id="13" creationId="{C0AA7A35-91D7-D30E-3A6F-5B39DC7C698A}"/>
          </ac:picMkLst>
        </pc:picChg>
      </pc:sldChg>
      <pc:sldChg chg="addSp delSp modSp add mod modTransition">
        <pc:chgData name="Baker, Ashley (ashleybaker@uidaho.edu)" userId="4879060b-9782-454d-af0a-9be640bb9954" providerId="ADAL" clId="{44057ABC-C1FA-56F0-90F5-C29574EFD287}" dt="2025-09-30T17:56:35.961" v="3785" actId="1076"/>
        <pc:sldMkLst>
          <pc:docMk/>
          <pc:sldMk cId="827495506" sldId="266"/>
        </pc:sldMkLst>
        <pc:spChg chg="add mod ord">
          <ac:chgData name="Baker, Ashley (ashleybaker@uidaho.edu)" userId="4879060b-9782-454d-af0a-9be640bb9954" providerId="ADAL" clId="{44057ABC-C1FA-56F0-90F5-C29574EFD287}" dt="2025-09-30T17:56:32.840" v="3783" actId="20577"/>
          <ac:spMkLst>
            <pc:docMk/>
            <pc:sldMk cId="827495506" sldId="266"/>
            <ac:spMk id="20" creationId="{68E97F88-8F9C-FDA5-E7E8-98481CA0CF26}"/>
          </ac:spMkLst>
        </pc:spChg>
        <pc:picChg chg="add mod">
          <ac:chgData name="Baker, Ashley (ashleybaker@uidaho.edu)" userId="4879060b-9782-454d-af0a-9be640bb9954" providerId="ADAL" clId="{44057ABC-C1FA-56F0-90F5-C29574EFD287}" dt="2025-09-30T15:40:55.987" v="2015" actId="962"/>
          <ac:picMkLst>
            <pc:docMk/>
            <pc:sldMk cId="827495506" sldId="266"/>
            <ac:picMk id="3" creationId="{52CF3D58-A2EB-F802-9954-60B63BD0825E}"/>
          </ac:picMkLst>
        </pc:picChg>
        <pc:picChg chg="mod">
          <ac:chgData name="Baker, Ashley (ashleybaker@uidaho.edu)" userId="4879060b-9782-454d-af0a-9be640bb9954" providerId="ADAL" clId="{44057ABC-C1FA-56F0-90F5-C29574EFD287}" dt="2025-09-30T17:52:32.656" v="3473" actId="962"/>
          <ac:picMkLst>
            <pc:docMk/>
            <pc:sldMk cId="827495506" sldId="266"/>
            <ac:picMk id="5" creationId="{67259FFF-5F85-5523-C7AA-A4BA115B98BD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40:48.490" v="2014" actId="962"/>
          <ac:picMkLst>
            <pc:docMk/>
            <pc:sldMk cId="827495506" sldId="266"/>
            <ac:picMk id="6" creationId="{E0EE664C-271C-6CDA-A17C-ECBFB3C0C027}"/>
          </ac:picMkLst>
        </pc:picChg>
        <pc:picChg chg="del">
          <ac:chgData name="Baker, Ashley (ashleybaker@uidaho.edu)" userId="4879060b-9782-454d-af0a-9be640bb9954" providerId="ADAL" clId="{44057ABC-C1FA-56F0-90F5-C29574EFD287}" dt="2025-09-30T13:50:35.994" v="217" actId="478"/>
          <ac:picMkLst>
            <pc:docMk/>
            <pc:sldMk cId="827495506" sldId="266"/>
            <ac:picMk id="7" creationId="{56575F92-794B-E088-E6D6-3E7DB2AB8D2A}"/>
          </ac:picMkLst>
        </pc:picChg>
        <pc:picChg chg="del">
          <ac:chgData name="Baker, Ashley (ashleybaker@uidaho.edu)" userId="4879060b-9782-454d-af0a-9be640bb9954" providerId="ADAL" clId="{44057ABC-C1FA-56F0-90F5-C29574EFD287}" dt="2025-09-30T13:50:38.186" v="219" actId="478"/>
          <ac:picMkLst>
            <pc:docMk/>
            <pc:sldMk cId="827495506" sldId="266"/>
            <ac:picMk id="9" creationId="{B322DAC8-9BE1-E856-FD3F-8E6D968D61E9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40:29.795" v="2012" actId="962"/>
          <ac:picMkLst>
            <pc:docMk/>
            <pc:sldMk cId="827495506" sldId="266"/>
            <ac:picMk id="10" creationId="{C4D21671-C226-87D7-FEAB-107FBC6AC5AC}"/>
          </ac:picMkLst>
        </pc:picChg>
        <pc:picChg chg="del">
          <ac:chgData name="Baker, Ashley (ashleybaker@uidaho.edu)" userId="4879060b-9782-454d-af0a-9be640bb9954" providerId="ADAL" clId="{44057ABC-C1FA-56F0-90F5-C29574EFD287}" dt="2025-09-30T13:50:39.139" v="220" actId="478"/>
          <ac:picMkLst>
            <pc:docMk/>
            <pc:sldMk cId="827495506" sldId="266"/>
            <ac:picMk id="11" creationId="{DA225ECB-CB15-B34C-7DEA-88D14FF39307}"/>
          </ac:picMkLst>
        </pc:picChg>
        <pc:picChg chg="del">
          <ac:chgData name="Baker, Ashley (ashleybaker@uidaho.edu)" userId="4879060b-9782-454d-af0a-9be640bb9954" providerId="ADAL" clId="{44057ABC-C1FA-56F0-90F5-C29574EFD287}" dt="2025-09-30T13:50:37.305" v="218" actId="478"/>
          <ac:picMkLst>
            <pc:docMk/>
            <pc:sldMk cId="827495506" sldId="266"/>
            <ac:picMk id="13" creationId="{3D63CA99-0005-F079-C2AD-557217CD4473}"/>
          </ac:picMkLst>
        </pc:picChg>
        <pc:picChg chg="add mod">
          <ac:chgData name="Baker, Ashley (ashleybaker@uidaho.edu)" userId="4879060b-9782-454d-af0a-9be640bb9954" providerId="ADAL" clId="{44057ABC-C1FA-56F0-90F5-C29574EFD287}" dt="2025-09-30T17:56:35.961" v="3785" actId="1076"/>
          <ac:picMkLst>
            <pc:docMk/>
            <pc:sldMk cId="827495506" sldId="266"/>
            <ac:picMk id="14" creationId="{E9513F6D-8A3D-D036-098E-7F0AB0DA8AFC}"/>
          </ac:picMkLst>
        </pc:picChg>
        <pc:picChg chg="add del mod">
          <ac:chgData name="Baker, Ashley (ashleybaker@uidaho.edu)" userId="4879060b-9782-454d-af0a-9be640bb9954" providerId="ADAL" clId="{44057ABC-C1FA-56F0-90F5-C29574EFD287}" dt="2025-09-30T13:52:14.064" v="239" actId="478"/>
          <ac:picMkLst>
            <pc:docMk/>
            <pc:sldMk cId="827495506" sldId="266"/>
            <ac:picMk id="15" creationId="{0466CCEB-5DEC-DC88-5D38-F2200FC5F3DF}"/>
          </ac:picMkLst>
        </pc:picChg>
        <pc:picChg chg="add del mod">
          <ac:chgData name="Baker, Ashley (ashleybaker@uidaho.edu)" userId="4879060b-9782-454d-af0a-9be640bb9954" providerId="ADAL" clId="{44057ABC-C1FA-56F0-90F5-C29574EFD287}" dt="2025-09-30T13:52:14.064" v="239" actId="478"/>
          <ac:picMkLst>
            <pc:docMk/>
            <pc:sldMk cId="827495506" sldId="266"/>
            <ac:picMk id="16" creationId="{AC8AD9C0-6715-8E45-4215-8915B64232C0}"/>
          </ac:picMkLst>
        </pc:picChg>
        <pc:picChg chg="add del mod">
          <ac:chgData name="Baker, Ashley (ashleybaker@uidaho.edu)" userId="4879060b-9782-454d-af0a-9be640bb9954" providerId="ADAL" clId="{44057ABC-C1FA-56F0-90F5-C29574EFD287}" dt="2025-09-30T13:52:14.064" v="239" actId="478"/>
          <ac:picMkLst>
            <pc:docMk/>
            <pc:sldMk cId="827495506" sldId="266"/>
            <ac:picMk id="17" creationId="{F30B5D80-A8D0-AA84-66F0-2884C23DF83E}"/>
          </ac:picMkLst>
        </pc:picChg>
        <pc:picChg chg="add del mod">
          <ac:chgData name="Baker, Ashley (ashleybaker@uidaho.edu)" userId="4879060b-9782-454d-af0a-9be640bb9954" providerId="ADAL" clId="{44057ABC-C1FA-56F0-90F5-C29574EFD287}" dt="2025-09-30T13:52:14.064" v="239" actId="478"/>
          <ac:picMkLst>
            <pc:docMk/>
            <pc:sldMk cId="827495506" sldId="266"/>
            <ac:picMk id="18" creationId="{F252AC18-B0D2-6546-77DF-99CFAD256AE5}"/>
          </ac:picMkLst>
        </pc:picChg>
      </pc:sldChg>
      <pc:sldChg chg="addSp delSp modSp new mod setBg">
        <pc:chgData name="Baker, Ashley (ashleybaker@uidaho.edu)" userId="4879060b-9782-454d-af0a-9be640bb9954" providerId="ADAL" clId="{44057ABC-C1FA-56F0-90F5-C29574EFD287}" dt="2025-09-30T17:59:54.939" v="3796" actId="962"/>
        <pc:sldMkLst>
          <pc:docMk/>
          <pc:sldMk cId="1572665051" sldId="267"/>
        </pc:sldMkLst>
        <pc:spChg chg="del">
          <ac:chgData name="Baker, Ashley (ashleybaker@uidaho.edu)" userId="4879060b-9782-454d-af0a-9be640bb9954" providerId="ADAL" clId="{44057ABC-C1FA-56F0-90F5-C29574EFD287}" dt="2025-09-30T14:22:36.200" v="243" actId="478"/>
          <ac:spMkLst>
            <pc:docMk/>
            <pc:sldMk cId="1572665051" sldId="267"/>
            <ac:spMk id="2" creationId="{8D14C3CA-3316-094B-46B9-B06C3BBA4960}"/>
          </ac:spMkLst>
        </pc:spChg>
        <pc:spChg chg="del">
          <ac:chgData name="Baker, Ashley (ashleybaker@uidaho.edu)" userId="4879060b-9782-454d-af0a-9be640bb9954" providerId="ADAL" clId="{44057ABC-C1FA-56F0-90F5-C29574EFD287}" dt="2025-09-30T14:22:36.200" v="243" actId="478"/>
          <ac:spMkLst>
            <pc:docMk/>
            <pc:sldMk cId="1572665051" sldId="267"/>
            <ac:spMk id="3" creationId="{EB92F3F6-33C3-9199-2826-E2AEB94A3CD9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56:47.388" v="3786" actId="13244"/>
          <ac:spMkLst>
            <pc:docMk/>
            <pc:sldMk cId="1572665051" sldId="267"/>
            <ac:spMk id="30" creationId="{C2FDAA94-0BA8-6085-25FA-57E3D38F0403}"/>
          </ac:spMkLst>
        </pc:spChg>
        <pc:grpChg chg="add mod">
          <ac:chgData name="Baker, Ashley (ashleybaker@uidaho.edu)" userId="4879060b-9782-454d-af0a-9be640bb9954" providerId="ADAL" clId="{44057ABC-C1FA-56F0-90F5-C29574EFD287}" dt="2025-09-30T17:58:30.425" v="3790" actId="962"/>
          <ac:grpSpMkLst>
            <pc:docMk/>
            <pc:sldMk cId="1572665051" sldId="267"/>
            <ac:grpSpMk id="31" creationId="{C166C24F-798D-C437-2D97-24259982D319}"/>
          </ac:grpSpMkLst>
        </pc:grpChg>
        <pc:grpChg chg="add mod">
          <ac:chgData name="Baker, Ashley (ashleybaker@uidaho.edu)" userId="4879060b-9782-454d-af0a-9be640bb9954" providerId="ADAL" clId="{44057ABC-C1FA-56F0-90F5-C29574EFD287}" dt="2025-09-30T17:59:02.161" v="3792" actId="962"/>
          <ac:grpSpMkLst>
            <pc:docMk/>
            <pc:sldMk cId="1572665051" sldId="267"/>
            <ac:grpSpMk id="32" creationId="{D5E37DDD-64F3-311C-161E-C50E1F628FAD}"/>
          </ac:grpSpMkLst>
        </pc:grpChg>
        <pc:grpChg chg="add mod">
          <ac:chgData name="Baker, Ashley (ashleybaker@uidaho.edu)" userId="4879060b-9782-454d-af0a-9be640bb9954" providerId="ADAL" clId="{44057ABC-C1FA-56F0-90F5-C29574EFD287}" dt="2025-09-30T17:59:26.989" v="3794" actId="962"/>
          <ac:grpSpMkLst>
            <pc:docMk/>
            <pc:sldMk cId="1572665051" sldId="267"/>
            <ac:grpSpMk id="33" creationId="{30E76A88-D031-0927-7337-0B707F2279C0}"/>
          </ac:grpSpMkLst>
        </pc:grpChg>
        <pc:grpChg chg="add mod">
          <ac:chgData name="Baker, Ashley (ashleybaker@uidaho.edu)" userId="4879060b-9782-454d-af0a-9be640bb9954" providerId="ADAL" clId="{44057ABC-C1FA-56F0-90F5-C29574EFD287}" dt="2025-09-30T17:59:54.939" v="3796" actId="962"/>
          <ac:grpSpMkLst>
            <pc:docMk/>
            <pc:sldMk cId="1572665051" sldId="267"/>
            <ac:grpSpMk id="34" creationId="{B27DC50B-FBA9-5EA6-E570-0B258781B9BC}"/>
          </ac:grpSpMkLst>
        </pc:grpChg>
        <pc:picChg chg="add mod">
          <ac:chgData name="Baker, Ashley (ashleybaker@uidaho.edu)" userId="4879060b-9782-454d-af0a-9be640bb9954" providerId="ADAL" clId="{44057ABC-C1FA-56F0-90F5-C29574EFD287}" dt="2025-09-30T15:42:45.203" v="2027" actId="962"/>
          <ac:picMkLst>
            <pc:docMk/>
            <pc:sldMk cId="1572665051" sldId="267"/>
            <ac:picMk id="5" creationId="{BB4DD92E-0BAE-4051-76AD-334F73EAE2C7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43:37.173" v="2030" actId="962"/>
          <ac:picMkLst>
            <pc:docMk/>
            <pc:sldMk cId="1572665051" sldId="267"/>
            <ac:picMk id="7" creationId="{DFEF9F25-5DC4-A4E9-1D6A-2D65C955C1E4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43:19.383" v="2029" actId="962"/>
          <ac:picMkLst>
            <pc:docMk/>
            <pc:sldMk cId="1572665051" sldId="267"/>
            <ac:picMk id="9" creationId="{84D3F7EB-CED9-741E-C286-9FBD90386D0F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44:24.208" v="2037" actId="962"/>
          <ac:picMkLst>
            <pc:docMk/>
            <pc:sldMk cId="1572665051" sldId="267"/>
            <ac:picMk id="11" creationId="{763E8B66-5D9F-8043-2A23-26C33A0D3917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44:30.348" v="2038" actId="962"/>
          <ac:picMkLst>
            <pc:docMk/>
            <pc:sldMk cId="1572665051" sldId="267"/>
            <ac:picMk id="13" creationId="{E1362713-7FE1-5A24-7EB7-E82995C2BF9C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44:35.380" v="2039" actId="962"/>
          <ac:picMkLst>
            <pc:docMk/>
            <pc:sldMk cId="1572665051" sldId="267"/>
            <ac:picMk id="15" creationId="{E5E0D36F-B3A0-09D9-565F-5D4C675D9028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43:57.305" v="2032" actId="962"/>
          <ac:picMkLst>
            <pc:docMk/>
            <pc:sldMk cId="1572665051" sldId="267"/>
            <ac:picMk id="17" creationId="{5E82F980-A378-17F5-FF85-6AD6D41F2EDE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44:08.153" v="2034" actId="962"/>
          <ac:picMkLst>
            <pc:docMk/>
            <pc:sldMk cId="1572665051" sldId="267"/>
            <ac:picMk id="19" creationId="{4C9937B3-00EF-7B0D-8AF3-3E6FD2FCC5D1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44:16.311" v="2036" actId="962"/>
          <ac:picMkLst>
            <pc:docMk/>
            <pc:sldMk cId="1572665051" sldId="267"/>
            <ac:picMk id="21" creationId="{58C42675-6571-8320-B4CD-35D36C2E7925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41:39.193" v="2020" actId="962"/>
          <ac:picMkLst>
            <pc:docMk/>
            <pc:sldMk cId="1572665051" sldId="267"/>
            <ac:picMk id="23" creationId="{72C7C012-1C92-A30A-0470-F33DF596ED0D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42:06.153" v="2024" actId="962"/>
          <ac:picMkLst>
            <pc:docMk/>
            <pc:sldMk cId="1572665051" sldId="267"/>
            <ac:picMk id="25" creationId="{A76F7777-5F0F-6F5A-FD99-7BC7866E9362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41:52.349" v="2022" actId="962"/>
          <ac:picMkLst>
            <pc:docMk/>
            <pc:sldMk cId="1572665051" sldId="267"/>
            <ac:picMk id="27" creationId="{090F2522-5AC6-6489-5679-5E3F0EDB6AD2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42:25.778" v="2026" actId="962"/>
          <ac:picMkLst>
            <pc:docMk/>
            <pc:sldMk cId="1572665051" sldId="267"/>
            <ac:picMk id="29" creationId="{F089DBD2-E3F4-F9DD-7D3A-F6D084DABBBB}"/>
          </ac:picMkLst>
        </pc:picChg>
      </pc:sldChg>
      <pc:sldChg chg="addSp delSp modSp new mod">
        <pc:chgData name="Baker, Ashley (ashleybaker@uidaho.edu)" userId="4879060b-9782-454d-af0a-9be640bb9954" providerId="ADAL" clId="{44057ABC-C1FA-56F0-90F5-C29574EFD287}" dt="2025-09-30T17:05:47.284" v="2981" actId="13244"/>
        <pc:sldMkLst>
          <pc:docMk/>
          <pc:sldMk cId="3296224380" sldId="268"/>
        </pc:sldMkLst>
        <pc:spChg chg="del">
          <ac:chgData name="Baker, Ashley (ashleybaker@uidaho.edu)" userId="4879060b-9782-454d-af0a-9be640bb9954" providerId="ADAL" clId="{44057ABC-C1FA-56F0-90F5-C29574EFD287}" dt="2025-09-30T14:39:54.696" v="316" actId="478"/>
          <ac:spMkLst>
            <pc:docMk/>
            <pc:sldMk cId="3296224380" sldId="268"/>
            <ac:spMk id="2" creationId="{B50A0CA5-B214-843D-34F6-9C143718CC8D}"/>
          </ac:spMkLst>
        </pc:spChg>
        <pc:spChg chg="del">
          <ac:chgData name="Baker, Ashley (ashleybaker@uidaho.edu)" userId="4879060b-9782-454d-af0a-9be640bb9954" providerId="ADAL" clId="{44057ABC-C1FA-56F0-90F5-C29574EFD287}" dt="2025-09-30T14:39:54.696" v="316" actId="478"/>
          <ac:spMkLst>
            <pc:docMk/>
            <pc:sldMk cId="3296224380" sldId="268"/>
            <ac:spMk id="3" creationId="{8767E251-14DA-DC0A-B056-340B5D7A8957}"/>
          </ac:spMkLst>
        </pc:spChg>
        <pc:spChg chg="add del mod">
          <ac:chgData name="Baker, Ashley (ashleybaker@uidaho.edu)" userId="4879060b-9782-454d-af0a-9be640bb9954" providerId="ADAL" clId="{44057ABC-C1FA-56F0-90F5-C29574EFD287}" dt="2025-09-30T15:51:20.451" v="2061" actId="478"/>
          <ac:spMkLst>
            <pc:docMk/>
            <pc:sldMk cId="3296224380" sldId="268"/>
            <ac:spMk id="8" creationId="{FB1300F4-7EEE-A417-26DC-39DB00C2E0BD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05:47.284" v="2981" actId="13244"/>
          <ac:spMkLst>
            <pc:docMk/>
            <pc:sldMk cId="3296224380" sldId="268"/>
            <ac:spMk id="9" creationId="{E4307222-A9A8-80A8-3B1C-ABE1C3654C7C}"/>
          </ac:spMkLst>
        </pc:spChg>
        <pc:spChg chg="add mod">
          <ac:chgData name="Baker, Ashley (ashleybaker@uidaho.edu)" userId="4879060b-9782-454d-af0a-9be640bb9954" providerId="ADAL" clId="{44057ABC-C1FA-56F0-90F5-C29574EFD287}" dt="2025-09-30T17:05:42.894" v="2980" actId="167"/>
          <ac:spMkLst>
            <pc:docMk/>
            <pc:sldMk cId="3296224380" sldId="268"/>
            <ac:spMk id="10" creationId="{5F1AFBD1-73DC-8031-CFC9-DA2DFC6488F9}"/>
          </ac:spMkLst>
        </pc:spChg>
        <pc:picChg chg="add mod">
          <ac:chgData name="Baker, Ashley (ashleybaker@uidaho.edu)" userId="4879060b-9782-454d-af0a-9be640bb9954" providerId="ADAL" clId="{44057ABC-C1FA-56F0-90F5-C29574EFD287}" dt="2025-09-30T15:51:33.564" v="2086" actId="962"/>
          <ac:picMkLst>
            <pc:docMk/>
            <pc:sldMk cId="3296224380" sldId="268"/>
            <ac:picMk id="5" creationId="{D870494E-D3A3-B8D0-B71B-5EB482606423}"/>
          </ac:picMkLst>
        </pc:picChg>
        <pc:picChg chg="add mod">
          <ac:chgData name="Baker, Ashley (ashleybaker@uidaho.edu)" userId="4879060b-9782-454d-af0a-9be640bb9954" providerId="ADAL" clId="{44057ABC-C1FA-56F0-90F5-C29574EFD287}" dt="2025-09-30T15:46:12.586" v="2041" actId="962"/>
          <ac:picMkLst>
            <pc:docMk/>
            <pc:sldMk cId="3296224380" sldId="268"/>
            <ac:picMk id="7" creationId="{89E3312D-2E2B-4551-2DE6-6AD2D389CC03}"/>
          </ac:picMkLst>
        </pc:picChg>
      </pc:sldChg>
      <pc:sldChg chg="addSp delSp modSp new mod">
        <pc:chgData name="Baker, Ashley (ashleybaker@uidaho.edu)" userId="4879060b-9782-454d-af0a-9be640bb9954" providerId="ADAL" clId="{44057ABC-C1FA-56F0-90F5-C29574EFD287}" dt="2025-09-30T17:56:54.337" v="3787" actId="13244"/>
        <pc:sldMkLst>
          <pc:docMk/>
          <pc:sldMk cId="2331881782" sldId="269"/>
        </pc:sldMkLst>
        <pc:spChg chg="del">
          <ac:chgData name="Baker, Ashley (ashleybaker@uidaho.edu)" userId="4879060b-9782-454d-af0a-9be640bb9954" providerId="ADAL" clId="{44057ABC-C1FA-56F0-90F5-C29574EFD287}" dt="2025-09-30T14:42:00.431" v="332" actId="478"/>
          <ac:spMkLst>
            <pc:docMk/>
            <pc:sldMk cId="2331881782" sldId="269"/>
            <ac:spMk id="2" creationId="{B7B3DEF9-58BD-9828-A5C0-2C7D84A6D7F4}"/>
          </ac:spMkLst>
        </pc:spChg>
        <pc:spChg chg="del">
          <ac:chgData name="Baker, Ashley (ashleybaker@uidaho.edu)" userId="4879060b-9782-454d-af0a-9be640bb9954" providerId="ADAL" clId="{44057ABC-C1FA-56F0-90F5-C29574EFD287}" dt="2025-09-30T14:42:00.431" v="332" actId="478"/>
          <ac:spMkLst>
            <pc:docMk/>
            <pc:sldMk cId="2331881782" sldId="269"/>
            <ac:spMk id="3" creationId="{EF405C8F-B4A7-0064-6FF4-2B55186916F5}"/>
          </ac:spMkLst>
        </pc:spChg>
        <pc:spChg chg="add del mod">
          <ac:chgData name="Baker, Ashley (ashleybaker@uidaho.edu)" userId="4879060b-9782-454d-af0a-9be640bb9954" providerId="ADAL" clId="{44057ABC-C1FA-56F0-90F5-C29574EFD287}" dt="2025-09-30T17:53:09.846" v="3537" actId="33699"/>
          <ac:spMkLst>
            <pc:docMk/>
            <pc:sldMk cId="2331881782" sldId="269"/>
            <ac:spMk id="12" creationId="{8950F85F-37BE-43B8-09F9-EF4169DD0814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56:54.337" v="3787" actId="13244"/>
          <ac:spMkLst>
            <pc:docMk/>
            <pc:sldMk cId="2331881782" sldId="269"/>
            <ac:spMk id="13" creationId="{B797F8F9-70F7-1BEF-6E2C-E496DCA0F252}"/>
          </ac:spMkLst>
        </pc:spChg>
        <pc:picChg chg="add mod">
          <ac:chgData name="Baker, Ashley (ashleybaker@uidaho.edu)" userId="4879060b-9782-454d-af0a-9be640bb9954" providerId="ADAL" clId="{44057ABC-C1FA-56F0-90F5-C29574EFD287}" dt="2025-09-30T17:11:51.785" v="2985" actId="962"/>
          <ac:picMkLst>
            <pc:docMk/>
            <pc:sldMk cId="2331881782" sldId="269"/>
            <ac:picMk id="5" creationId="{36E9C8BC-25CF-8211-D717-EA350B1E3551}"/>
          </ac:picMkLst>
        </pc:picChg>
        <pc:picChg chg="add mod">
          <ac:chgData name="Baker, Ashley (ashleybaker@uidaho.edu)" userId="4879060b-9782-454d-af0a-9be640bb9954" providerId="ADAL" clId="{44057ABC-C1FA-56F0-90F5-C29574EFD287}" dt="2025-09-30T17:12:36.941" v="2988" actId="962"/>
          <ac:picMkLst>
            <pc:docMk/>
            <pc:sldMk cId="2331881782" sldId="269"/>
            <ac:picMk id="7" creationId="{D26998D3-7800-23A2-D71B-128D0312A106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7:11:59.783" v="2987" actId="962"/>
          <ac:picMkLst>
            <pc:docMk/>
            <pc:sldMk cId="2331881782" sldId="269"/>
            <ac:picMk id="9" creationId="{498B4555-691D-BF17-DADE-B8C7613D77EE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7:06:28.313" v="2984" actId="13244"/>
          <ac:picMkLst>
            <pc:docMk/>
            <pc:sldMk cId="2331881782" sldId="269"/>
            <ac:picMk id="11" creationId="{C5D5933F-873E-18B5-9B95-7428E0B41D50}"/>
          </ac:picMkLst>
        </pc:picChg>
      </pc:sldChg>
      <pc:sldChg chg="addSp delSp modSp new mod ord">
        <pc:chgData name="Baker, Ashley (ashleybaker@uidaho.edu)" userId="4879060b-9782-454d-af0a-9be640bb9954" providerId="ADAL" clId="{44057ABC-C1FA-56F0-90F5-C29574EFD287}" dt="2025-09-30T17:57:05.036" v="3788" actId="13244"/>
        <pc:sldMkLst>
          <pc:docMk/>
          <pc:sldMk cId="1980912738" sldId="270"/>
        </pc:sldMkLst>
        <pc:spChg chg="del">
          <ac:chgData name="Baker, Ashley (ashleybaker@uidaho.edu)" userId="4879060b-9782-454d-af0a-9be640bb9954" providerId="ADAL" clId="{44057ABC-C1FA-56F0-90F5-C29574EFD287}" dt="2025-09-30T14:47:04.512" v="362" actId="478"/>
          <ac:spMkLst>
            <pc:docMk/>
            <pc:sldMk cId="1980912738" sldId="270"/>
            <ac:spMk id="2" creationId="{75763DAC-7395-4780-9C7D-B028B53D3DA0}"/>
          </ac:spMkLst>
        </pc:spChg>
        <pc:spChg chg="del">
          <ac:chgData name="Baker, Ashley (ashleybaker@uidaho.edu)" userId="4879060b-9782-454d-af0a-9be640bb9954" providerId="ADAL" clId="{44057ABC-C1FA-56F0-90F5-C29574EFD287}" dt="2025-09-30T14:47:04.512" v="362" actId="478"/>
          <ac:spMkLst>
            <pc:docMk/>
            <pc:sldMk cId="1980912738" sldId="270"/>
            <ac:spMk id="3" creationId="{486E0D14-7123-53BC-C893-DB1C52DA8175}"/>
          </ac:spMkLst>
        </pc:spChg>
        <pc:spChg chg="add mod">
          <ac:chgData name="Baker, Ashley (ashleybaker@uidaho.edu)" userId="4879060b-9782-454d-af0a-9be640bb9954" providerId="ADAL" clId="{44057ABC-C1FA-56F0-90F5-C29574EFD287}" dt="2025-09-30T17:12:55.772" v="2989" actId="962"/>
          <ac:spMkLst>
            <pc:docMk/>
            <pc:sldMk cId="1980912738" sldId="270"/>
            <ac:spMk id="20" creationId="{4872D792-F305-6E20-943F-7DC46904498D}"/>
          </ac:spMkLst>
        </pc:spChg>
        <pc:spChg chg="add mod">
          <ac:chgData name="Baker, Ashley (ashleybaker@uidaho.edu)" userId="4879060b-9782-454d-af0a-9be640bb9954" providerId="ADAL" clId="{44057ABC-C1FA-56F0-90F5-C29574EFD287}" dt="2025-09-30T17:12:56.594" v="2990" actId="962"/>
          <ac:spMkLst>
            <pc:docMk/>
            <pc:sldMk cId="1980912738" sldId="270"/>
            <ac:spMk id="21" creationId="{B80F374B-9D0B-0CEA-6B04-E2C210AD9159}"/>
          </ac:spMkLst>
        </pc:spChg>
        <pc:spChg chg="add mod">
          <ac:chgData name="Baker, Ashley (ashleybaker@uidaho.edu)" userId="4879060b-9782-454d-af0a-9be640bb9954" providerId="ADAL" clId="{44057ABC-C1FA-56F0-90F5-C29574EFD287}" dt="2025-09-30T17:12:57.302" v="2991" actId="962"/>
          <ac:spMkLst>
            <pc:docMk/>
            <pc:sldMk cId="1980912738" sldId="270"/>
            <ac:spMk id="22" creationId="{9AD0FD78-01E3-DE25-525C-FFC61DBD7622}"/>
          </ac:spMkLst>
        </pc:spChg>
        <pc:spChg chg="add mod">
          <ac:chgData name="Baker, Ashley (ashleybaker@uidaho.edu)" userId="4879060b-9782-454d-af0a-9be640bb9954" providerId="ADAL" clId="{44057ABC-C1FA-56F0-90F5-C29574EFD287}" dt="2025-09-30T17:12:58.243" v="2992" actId="962"/>
          <ac:spMkLst>
            <pc:docMk/>
            <pc:sldMk cId="1980912738" sldId="270"/>
            <ac:spMk id="23" creationId="{0BB9B63A-C65C-924C-9A95-1B5853F0FAAF}"/>
          </ac:spMkLst>
        </pc:spChg>
        <pc:spChg chg="add mod">
          <ac:chgData name="Baker, Ashley (ashleybaker@uidaho.edu)" userId="4879060b-9782-454d-af0a-9be640bb9954" providerId="ADAL" clId="{44057ABC-C1FA-56F0-90F5-C29574EFD287}" dt="2025-09-30T17:12:58.947" v="2993" actId="962"/>
          <ac:spMkLst>
            <pc:docMk/>
            <pc:sldMk cId="1980912738" sldId="270"/>
            <ac:spMk id="24" creationId="{8287F3B0-5D1B-CB59-8C6D-47B167CAF419}"/>
          </ac:spMkLst>
        </pc:spChg>
        <pc:spChg chg="add mod">
          <ac:chgData name="Baker, Ashley (ashleybaker@uidaho.edu)" userId="4879060b-9782-454d-af0a-9be640bb9954" providerId="ADAL" clId="{44057ABC-C1FA-56F0-90F5-C29574EFD287}" dt="2025-09-30T17:12:59.603" v="2994" actId="962"/>
          <ac:spMkLst>
            <pc:docMk/>
            <pc:sldMk cId="1980912738" sldId="270"/>
            <ac:spMk id="25" creationId="{05172DD5-E492-0A62-2622-4CBE94F44541}"/>
          </ac:spMkLst>
        </pc:spChg>
        <pc:spChg chg="add mod">
          <ac:chgData name="Baker, Ashley (ashleybaker@uidaho.edu)" userId="4879060b-9782-454d-af0a-9be640bb9954" providerId="ADAL" clId="{44057ABC-C1FA-56F0-90F5-C29574EFD287}" dt="2025-09-30T17:22:35.944" v="3008" actId="962"/>
          <ac:spMkLst>
            <pc:docMk/>
            <pc:sldMk cId="1980912738" sldId="270"/>
            <ac:spMk id="26" creationId="{A6975657-7095-3228-D520-67BCBEBD48CD}"/>
          </ac:spMkLst>
        </pc:spChg>
        <pc:spChg chg="add mod">
          <ac:chgData name="Baker, Ashley (ashleybaker@uidaho.edu)" userId="4879060b-9782-454d-af0a-9be640bb9954" providerId="ADAL" clId="{44057ABC-C1FA-56F0-90F5-C29574EFD287}" dt="2025-09-30T17:13:00.911" v="2995" actId="962"/>
          <ac:spMkLst>
            <pc:docMk/>
            <pc:sldMk cId="1980912738" sldId="270"/>
            <ac:spMk id="27" creationId="{7E7DDF88-A6C6-E8A0-5D5B-5488A4CB7C8A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57:05.036" v="3788" actId="13244"/>
          <ac:spMkLst>
            <pc:docMk/>
            <pc:sldMk cId="1980912738" sldId="270"/>
            <ac:spMk id="28" creationId="{D6C530C4-696E-9000-930B-50D8C4870BD4}"/>
          </ac:spMkLst>
        </pc:spChg>
        <pc:picChg chg="add mod">
          <ac:chgData name="Baker, Ashley (ashleybaker@uidaho.edu)" userId="4879060b-9782-454d-af0a-9be640bb9954" providerId="ADAL" clId="{44057ABC-C1FA-56F0-90F5-C29574EFD287}" dt="2025-09-30T17:22:32.050" v="3007" actId="962"/>
          <ac:picMkLst>
            <pc:docMk/>
            <pc:sldMk cId="1980912738" sldId="270"/>
            <ac:picMk id="5" creationId="{B8BB8E5E-815E-2CA1-2CD6-82A1EA706268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7:21:55.873" v="3006" actId="962"/>
          <ac:picMkLst>
            <pc:docMk/>
            <pc:sldMk cId="1980912738" sldId="270"/>
            <ac:picMk id="7" creationId="{F70B172D-1D4C-2948-1A1C-4A192197A5F3}"/>
          </ac:picMkLst>
        </pc:picChg>
        <pc:picChg chg="add mod">
          <ac:chgData name="Baker, Ashley (ashleybaker@uidaho.edu)" userId="4879060b-9782-454d-af0a-9be640bb9954" providerId="ADAL" clId="{44057ABC-C1FA-56F0-90F5-C29574EFD287}" dt="2025-09-30T17:23:50.974" v="3013" actId="962"/>
          <ac:picMkLst>
            <pc:docMk/>
            <pc:sldMk cId="1980912738" sldId="270"/>
            <ac:picMk id="9" creationId="{C86FACE5-778D-A157-81C4-B3FEC8208A77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7:23:02.996" v="3012" actId="962"/>
          <ac:picMkLst>
            <pc:docMk/>
            <pc:sldMk cId="1980912738" sldId="270"/>
            <ac:picMk id="11" creationId="{031EAC39-D0A4-5001-AC88-1B7855205F12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7:13:23.587" v="2997" actId="962"/>
          <ac:picMkLst>
            <pc:docMk/>
            <pc:sldMk cId="1980912738" sldId="270"/>
            <ac:picMk id="13" creationId="{9B4CF01D-39B5-9DE5-D81D-224CC9719063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7:14:26.847" v="2999" actId="962"/>
          <ac:picMkLst>
            <pc:docMk/>
            <pc:sldMk cId="1980912738" sldId="270"/>
            <ac:picMk id="15" creationId="{24207708-E8FA-F36D-9E1A-183B69BEB8BB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7:15:48.076" v="3003" actId="962"/>
          <ac:picMkLst>
            <pc:docMk/>
            <pc:sldMk cId="1980912738" sldId="270"/>
            <ac:picMk id="17" creationId="{04DA5E32-7137-727C-E7B9-88239FEBC255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7:14:47.203" v="3001" actId="962"/>
          <ac:picMkLst>
            <pc:docMk/>
            <pc:sldMk cId="1980912738" sldId="270"/>
            <ac:picMk id="19" creationId="{837DBCD3-39F2-A157-F320-3557B023FB11}"/>
          </ac:picMkLst>
        </pc:picChg>
      </pc:sldChg>
      <pc:sldChg chg="new del">
        <pc:chgData name="Baker, Ashley (ashleybaker@uidaho.edu)" userId="4879060b-9782-454d-af0a-9be640bb9954" providerId="ADAL" clId="{44057ABC-C1FA-56F0-90F5-C29574EFD287}" dt="2025-09-30T14:53:35.896" v="465" actId="680"/>
        <pc:sldMkLst>
          <pc:docMk/>
          <pc:sldMk cId="2823791738" sldId="271"/>
        </pc:sldMkLst>
      </pc:sldChg>
      <pc:sldChg chg="add del ord">
        <pc:chgData name="Baker, Ashley (ashleybaker@uidaho.edu)" userId="4879060b-9782-454d-af0a-9be640bb9954" providerId="ADAL" clId="{44057ABC-C1FA-56F0-90F5-C29574EFD287}" dt="2025-09-30T17:24:13.358" v="3017" actId="2696"/>
        <pc:sldMkLst>
          <pc:docMk/>
          <pc:sldMk cId="4149944226" sldId="271"/>
        </pc:sldMkLst>
      </pc:sldChg>
      <pc:sldChg chg="addSp modSp add del mod">
        <pc:chgData name="Baker, Ashley (ashleybaker@uidaho.edu)" userId="4879060b-9782-454d-af0a-9be640bb9954" providerId="ADAL" clId="{44057ABC-C1FA-56F0-90F5-C29574EFD287}" dt="2025-09-30T17:24:25.085" v="3020" actId="2696"/>
        <pc:sldMkLst>
          <pc:docMk/>
          <pc:sldMk cId="3523508166" sldId="272"/>
        </pc:sldMkLst>
        <pc:picChg chg="add mod">
          <ac:chgData name="Baker, Ashley (ashleybaker@uidaho.edu)" userId="4879060b-9782-454d-af0a-9be640bb9954" providerId="ADAL" clId="{44057ABC-C1FA-56F0-90F5-C29574EFD287}" dt="2025-09-30T14:54:46.455" v="475" actId="1076"/>
          <ac:picMkLst>
            <pc:docMk/>
            <pc:sldMk cId="3523508166" sldId="272"/>
            <ac:picMk id="19" creationId="{20B9596D-1C70-D5C9-BE5C-14C685B8D563}"/>
          </ac:picMkLst>
        </pc:picChg>
      </pc:sldChg>
      <pc:sldChg chg="addSp delSp modSp new mod ord modAnim">
        <pc:chgData name="Baker, Ashley (ashleybaker@uidaho.edu)" userId="4879060b-9782-454d-af0a-9be640bb9954" providerId="ADAL" clId="{44057ABC-C1FA-56F0-90F5-C29574EFD287}" dt="2025-09-30T17:54:40.871" v="3713" actId="962"/>
        <pc:sldMkLst>
          <pc:docMk/>
          <pc:sldMk cId="2433635278" sldId="273"/>
        </pc:sldMkLst>
        <pc:spChg chg="del">
          <ac:chgData name="Baker, Ashley (ashleybaker@uidaho.edu)" userId="4879060b-9782-454d-af0a-9be640bb9954" providerId="ADAL" clId="{44057ABC-C1FA-56F0-90F5-C29574EFD287}" dt="2025-09-30T15:00:27.177" v="477" actId="478"/>
          <ac:spMkLst>
            <pc:docMk/>
            <pc:sldMk cId="2433635278" sldId="273"/>
            <ac:spMk id="2" creationId="{FF0967F7-7524-F7B1-8814-F2F37BC6E502}"/>
          </ac:spMkLst>
        </pc:spChg>
        <pc:spChg chg="del">
          <ac:chgData name="Baker, Ashley (ashleybaker@uidaho.edu)" userId="4879060b-9782-454d-af0a-9be640bb9954" providerId="ADAL" clId="{44057ABC-C1FA-56F0-90F5-C29574EFD287}" dt="2025-09-30T15:00:27.177" v="477" actId="478"/>
          <ac:spMkLst>
            <pc:docMk/>
            <pc:sldMk cId="2433635278" sldId="273"/>
            <ac:spMk id="3" creationId="{608574D4-8D0D-800A-71DA-20136D49F747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54:39.866" v="3712" actId="13244"/>
          <ac:spMkLst>
            <pc:docMk/>
            <pc:sldMk cId="2433635278" sldId="273"/>
            <ac:spMk id="20" creationId="{AEF709DF-31C1-4B6F-1313-B3A7586A03FD}"/>
          </ac:spMkLst>
        </pc:spChg>
        <pc:picChg chg="add mod">
          <ac:chgData name="Baker, Ashley (ashleybaker@uidaho.edu)" userId="4879060b-9782-454d-af0a-9be640bb9954" providerId="ADAL" clId="{44057ABC-C1FA-56F0-90F5-C29574EFD287}" dt="2025-09-30T17:54:40.871" v="3713" actId="962"/>
          <ac:picMkLst>
            <pc:docMk/>
            <pc:sldMk cId="2433635278" sldId="273"/>
            <ac:picMk id="5" creationId="{1A2509D8-1016-C2A6-1C73-88A7BA7E474B}"/>
          </ac:picMkLst>
        </pc:picChg>
        <pc:picChg chg="add mod">
          <ac:chgData name="Baker, Ashley (ashleybaker@uidaho.edu)" userId="4879060b-9782-454d-af0a-9be640bb9954" providerId="ADAL" clId="{44057ABC-C1FA-56F0-90F5-C29574EFD287}" dt="2025-09-30T17:25:09.708" v="3119" actId="962"/>
          <ac:picMkLst>
            <pc:docMk/>
            <pc:sldMk cId="2433635278" sldId="273"/>
            <ac:picMk id="7" creationId="{39163CBE-3AF7-0A6F-C428-C9146F6BCEAB}"/>
          </ac:picMkLst>
        </pc:picChg>
        <pc:picChg chg="add mod">
          <ac:chgData name="Baker, Ashley (ashleybaker@uidaho.edu)" userId="4879060b-9782-454d-af0a-9be640bb9954" providerId="ADAL" clId="{44057ABC-C1FA-56F0-90F5-C29574EFD287}" dt="2025-09-30T17:25:15.291" v="3120" actId="962"/>
          <ac:picMkLst>
            <pc:docMk/>
            <pc:sldMk cId="2433635278" sldId="273"/>
            <ac:picMk id="9" creationId="{A583A390-422E-FE49-D179-05548442FE9D}"/>
          </ac:picMkLst>
        </pc:picChg>
        <pc:picChg chg="add mod">
          <ac:chgData name="Baker, Ashley (ashleybaker@uidaho.edu)" userId="4879060b-9782-454d-af0a-9be640bb9954" providerId="ADAL" clId="{44057ABC-C1FA-56F0-90F5-C29574EFD287}" dt="2025-09-30T17:25:22.832" v="3121" actId="962"/>
          <ac:picMkLst>
            <pc:docMk/>
            <pc:sldMk cId="2433635278" sldId="273"/>
            <ac:picMk id="11" creationId="{DC142BDE-134B-4831-ADD9-DCD87A903B3C}"/>
          </ac:picMkLst>
        </pc:picChg>
        <pc:picChg chg="add mod">
          <ac:chgData name="Baker, Ashley (ashleybaker@uidaho.edu)" userId="4879060b-9782-454d-af0a-9be640bb9954" providerId="ADAL" clId="{44057ABC-C1FA-56F0-90F5-C29574EFD287}" dt="2025-09-30T17:25:29.099" v="3122" actId="962"/>
          <ac:picMkLst>
            <pc:docMk/>
            <pc:sldMk cId="2433635278" sldId="273"/>
            <ac:picMk id="13" creationId="{05ED557C-64EC-6458-C2E3-04A0AEBB3D36}"/>
          </ac:picMkLst>
        </pc:picChg>
        <pc:picChg chg="add mod">
          <ac:chgData name="Baker, Ashley (ashleybaker@uidaho.edu)" userId="4879060b-9782-454d-af0a-9be640bb9954" providerId="ADAL" clId="{44057ABC-C1FA-56F0-90F5-C29574EFD287}" dt="2025-09-30T17:25:35.573" v="3123" actId="962"/>
          <ac:picMkLst>
            <pc:docMk/>
            <pc:sldMk cId="2433635278" sldId="273"/>
            <ac:picMk id="15" creationId="{9C73CAA0-1DC8-6A81-79E0-23FD2B8A8C32}"/>
          </ac:picMkLst>
        </pc:picChg>
        <pc:picChg chg="add mod">
          <ac:chgData name="Baker, Ashley (ashleybaker@uidaho.edu)" userId="4879060b-9782-454d-af0a-9be640bb9954" providerId="ADAL" clId="{44057ABC-C1FA-56F0-90F5-C29574EFD287}" dt="2025-09-30T17:25:46.555" v="3124" actId="962"/>
          <ac:picMkLst>
            <pc:docMk/>
            <pc:sldMk cId="2433635278" sldId="273"/>
            <ac:picMk id="17" creationId="{8C1FDD3C-6C9E-7F26-BBC3-09E2A44874CF}"/>
          </ac:picMkLst>
        </pc:picChg>
        <pc:picChg chg="add mod">
          <ac:chgData name="Baker, Ashley (ashleybaker@uidaho.edu)" userId="4879060b-9782-454d-af0a-9be640bb9954" providerId="ADAL" clId="{44057ABC-C1FA-56F0-90F5-C29574EFD287}" dt="2025-09-30T17:25:57.289" v="3125" actId="962"/>
          <ac:picMkLst>
            <pc:docMk/>
            <pc:sldMk cId="2433635278" sldId="273"/>
            <ac:picMk id="18" creationId="{94EA41F5-12BB-00E7-B670-B06C92913751}"/>
          </ac:picMkLst>
        </pc:picChg>
        <pc:picChg chg="add mod">
          <ac:chgData name="Baker, Ashley (ashleybaker@uidaho.edu)" userId="4879060b-9782-454d-af0a-9be640bb9954" providerId="ADAL" clId="{44057ABC-C1FA-56F0-90F5-C29574EFD287}" dt="2025-09-30T17:26:08.178" v="3126" actId="962"/>
          <ac:picMkLst>
            <pc:docMk/>
            <pc:sldMk cId="2433635278" sldId="273"/>
            <ac:picMk id="19" creationId="{5EF70058-498D-ECDD-3DE4-7FB04688A4A6}"/>
          </ac:picMkLst>
        </pc:picChg>
      </pc:sldChg>
      <pc:sldChg chg="add del">
        <pc:chgData name="Baker, Ashley (ashleybaker@uidaho.edu)" userId="4879060b-9782-454d-af0a-9be640bb9954" providerId="ADAL" clId="{44057ABC-C1FA-56F0-90F5-C29574EFD287}" dt="2025-09-30T17:26:25.637" v="3129" actId="2696"/>
        <pc:sldMkLst>
          <pc:docMk/>
          <pc:sldMk cId="1503914615" sldId="274"/>
        </pc:sldMkLst>
      </pc:sldChg>
      <pc:sldChg chg="addSp modSp add del mod">
        <pc:chgData name="Baker, Ashley (ashleybaker@uidaho.edu)" userId="4879060b-9782-454d-af0a-9be640bb9954" providerId="ADAL" clId="{44057ABC-C1FA-56F0-90F5-C29574EFD287}" dt="2025-09-30T17:27:36.595" v="3139" actId="2696"/>
        <pc:sldMkLst>
          <pc:docMk/>
          <pc:sldMk cId="2585011606" sldId="275"/>
        </pc:sldMkLst>
        <pc:picChg chg="add mod">
          <ac:chgData name="Baker, Ashley (ashleybaker@uidaho.edu)" userId="4879060b-9782-454d-af0a-9be640bb9954" providerId="ADAL" clId="{44057ABC-C1FA-56F0-90F5-C29574EFD287}" dt="2025-09-30T15:03:38.436" v="522" actId="1076"/>
          <ac:picMkLst>
            <pc:docMk/>
            <pc:sldMk cId="2585011606" sldId="275"/>
            <ac:picMk id="21" creationId="{C086E71B-5D6D-632A-C18D-AD21BDFAB85E}"/>
          </ac:picMkLst>
        </pc:picChg>
      </pc:sldChg>
      <pc:sldChg chg="addSp modSp add mod">
        <pc:chgData name="Baker, Ashley (ashleybaker@uidaho.edu)" userId="4879060b-9782-454d-af0a-9be640bb9954" providerId="ADAL" clId="{44057ABC-C1FA-56F0-90F5-C29574EFD287}" dt="2025-09-30T17:56:01.321" v="3773" actId="20577"/>
        <pc:sldMkLst>
          <pc:docMk/>
          <pc:sldMk cId="1599239581" sldId="276"/>
        </pc:sldMkLst>
        <pc:spChg chg="add mod">
          <ac:chgData name="Baker, Ashley (ashleybaker@uidaho.edu)" userId="4879060b-9782-454d-af0a-9be640bb9954" providerId="ADAL" clId="{44057ABC-C1FA-56F0-90F5-C29574EFD287}" dt="2025-09-30T15:38:10.537" v="2001" actId="962"/>
          <ac:spMkLst>
            <pc:docMk/>
            <pc:sldMk cId="1599239581" sldId="276"/>
            <ac:spMk id="17" creationId="{CEBFDA14-2E93-BD0D-FCE3-96EF43567D2F}"/>
          </ac:spMkLst>
        </pc:spChg>
        <pc:spChg chg="add mod ord">
          <ac:chgData name="Baker, Ashley (ashleybaker@uidaho.edu)" userId="4879060b-9782-454d-af0a-9be640bb9954" providerId="ADAL" clId="{44057ABC-C1FA-56F0-90F5-C29574EFD287}" dt="2025-09-30T17:56:01.321" v="3773" actId="20577"/>
          <ac:spMkLst>
            <pc:docMk/>
            <pc:sldMk cId="1599239581" sldId="276"/>
            <ac:spMk id="19" creationId="{68D32BA9-89E6-A3ED-49FB-DED2ECA59DB7}"/>
          </ac:spMkLst>
        </pc:spChg>
        <pc:picChg chg="add mod ord">
          <ac:chgData name="Baker, Ashley (ashleybaker@uidaho.edu)" userId="4879060b-9782-454d-af0a-9be640bb9954" providerId="ADAL" clId="{44057ABC-C1FA-56F0-90F5-C29574EFD287}" dt="2025-09-30T15:37:42.500" v="1994" actId="13244"/>
          <ac:picMkLst>
            <pc:docMk/>
            <pc:sldMk cId="1599239581" sldId="276"/>
            <ac:picMk id="4" creationId="{6B73AE53-D673-9A5F-215C-FE947608169D}"/>
          </ac:picMkLst>
        </pc:picChg>
        <pc:picChg chg="mod">
          <ac:chgData name="Baker, Ashley (ashleybaker@uidaho.edu)" userId="4879060b-9782-454d-af0a-9be640bb9954" providerId="ADAL" clId="{44057ABC-C1FA-56F0-90F5-C29574EFD287}" dt="2025-09-30T17:51:44.675" v="3390" actId="962"/>
          <ac:picMkLst>
            <pc:docMk/>
            <pc:sldMk cId="1599239581" sldId="276"/>
            <ac:picMk id="5" creationId="{029961ED-09DB-49E5-5AA4-E377AF751362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5:38:25.324" v="2002" actId="962"/>
          <ac:picMkLst>
            <pc:docMk/>
            <pc:sldMk cId="1599239581" sldId="276"/>
            <ac:picMk id="12" creationId="{4DF06C28-A5EC-2FE2-B1D8-890754E65895}"/>
          </ac:picMkLst>
        </pc:picChg>
        <pc:picChg chg="mod">
          <ac:chgData name="Baker, Ashley (ashleybaker@uidaho.edu)" userId="4879060b-9782-454d-af0a-9be640bb9954" providerId="ADAL" clId="{44057ABC-C1FA-56F0-90F5-C29574EFD287}" dt="2025-09-30T15:38:05.547" v="2000" actId="962"/>
          <ac:picMkLst>
            <pc:docMk/>
            <pc:sldMk cId="1599239581" sldId="276"/>
            <ac:picMk id="22" creationId="{F9FFC6EE-8D42-24AF-8A3C-BD2C3A9E0E15}"/>
          </ac:picMkLst>
        </pc:picChg>
      </pc:sldChg>
      <pc:sldChg chg="addSp modSp add mod ord">
        <pc:chgData name="Baker, Ashley (ashleybaker@uidaho.edu)" userId="4879060b-9782-454d-af0a-9be640bb9954" providerId="ADAL" clId="{44057ABC-C1FA-56F0-90F5-C29574EFD287}" dt="2025-09-30T17:56:07.346" v="3775" actId="20577"/>
        <pc:sldMkLst>
          <pc:docMk/>
          <pc:sldMk cId="1235704862" sldId="277"/>
        </pc:sldMkLst>
        <pc:spChg chg="add mod ord">
          <ac:chgData name="Baker, Ashley (ashleybaker@uidaho.edu)" userId="4879060b-9782-454d-af0a-9be640bb9954" providerId="ADAL" clId="{44057ABC-C1FA-56F0-90F5-C29574EFD287}" dt="2025-09-30T17:56:07.346" v="3775" actId="20577"/>
          <ac:spMkLst>
            <pc:docMk/>
            <pc:sldMk cId="1235704862" sldId="277"/>
            <ac:spMk id="4" creationId="{304CB157-03ED-5AD0-C5C3-FEE4C24B22B7}"/>
          </ac:spMkLst>
        </pc:spChg>
        <pc:picChg chg="mod">
          <ac:chgData name="Baker, Ashley (ashleybaker@uidaho.edu)" userId="4879060b-9782-454d-af0a-9be640bb9954" providerId="ADAL" clId="{44057ABC-C1FA-56F0-90F5-C29574EFD287}" dt="2025-09-30T17:53:58.196" v="3636" actId="962"/>
          <ac:picMkLst>
            <pc:docMk/>
            <pc:sldMk cId="1235704862" sldId="277"/>
            <ac:picMk id="5" creationId="{75793428-BC41-609A-CB7A-D46FF89C9B87}"/>
          </ac:picMkLst>
        </pc:picChg>
      </pc:sldChg>
      <pc:sldChg chg="addSp modSp add mod">
        <pc:chgData name="Baker, Ashley (ashleybaker@uidaho.edu)" userId="4879060b-9782-454d-af0a-9be640bb9954" providerId="ADAL" clId="{44057ABC-C1FA-56F0-90F5-C29574EFD287}" dt="2025-09-30T17:56:11.083" v="3777" actId="20577"/>
        <pc:sldMkLst>
          <pc:docMk/>
          <pc:sldMk cId="74385041" sldId="278"/>
        </pc:sldMkLst>
        <pc:spChg chg="add mod ord">
          <ac:chgData name="Baker, Ashley (ashleybaker@uidaho.edu)" userId="4879060b-9782-454d-af0a-9be640bb9954" providerId="ADAL" clId="{44057ABC-C1FA-56F0-90F5-C29574EFD287}" dt="2025-09-30T17:56:11.083" v="3777" actId="20577"/>
          <ac:spMkLst>
            <pc:docMk/>
            <pc:sldMk cId="74385041" sldId="278"/>
            <ac:spMk id="19" creationId="{E4EAFCA3-2056-E964-DD64-E0507EB9D26D}"/>
          </ac:spMkLst>
        </pc:spChg>
        <pc:picChg chg="add mod ord">
          <ac:chgData name="Baker, Ashley (ashleybaker@uidaho.edu)" userId="4879060b-9782-454d-af0a-9be640bb9954" providerId="ADAL" clId="{44057ABC-C1FA-56F0-90F5-C29574EFD287}" dt="2025-09-30T17:27:07.153" v="3133" actId="962"/>
          <ac:picMkLst>
            <pc:docMk/>
            <pc:sldMk cId="74385041" sldId="278"/>
            <ac:picMk id="4" creationId="{8238171A-D1EB-049D-712D-259C612A31BF}"/>
          </ac:picMkLst>
        </pc:picChg>
        <pc:picChg chg="mod">
          <ac:chgData name="Baker, Ashley (ashleybaker@uidaho.edu)" userId="4879060b-9782-454d-af0a-9be640bb9954" providerId="ADAL" clId="{44057ABC-C1FA-56F0-90F5-C29574EFD287}" dt="2025-09-30T17:54:22.499" v="3663" actId="962"/>
          <ac:picMkLst>
            <pc:docMk/>
            <pc:sldMk cId="74385041" sldId="278"/>
            <ac:picMk id="5" creationId="{84A72764-9D58-572F-C162-EEEB47C1A662}"/>
          </ac:picMkLst>
        </pc:picChg>
        <pc:picChg chg="mod">
          <ac:chgData name="Baker, Ashley (ashleybaker@uidaho.edu)" userId="4879060b-9782-454d-af0a-9be640bb9954" providerId="ADAL" clId="{44057ABC-C1FA-56F0-90F5-C29574EFD287}" dt="2025-09-30T17:26:40.435" v="3131" actId="962"/>
          <ac:picMkLst>
            <pc:docMk/>
            <pc:sldMk cId="74385041" sldId="278"/>
            <ac:picMk id="24" creationId="{6252C3F1-7561-3535-DCE3-DEFB24203A53}"/>
          </ac:picMkLst>
        </pc:picChg>
      </pc:sldChg>
      <pc:sldChg chg="add del ord">
        <pc:chgData name="Baker, Ashley (ashleybaker@uidaho.edu)" userId="4879060b-9782-454d-af0a-9be640bb9954" providerId="ADAL" clId="{44057ABC-C1FA-56F0-90F5-C29574EFD287}" dt="2025-09-30T17:27:23.300" v="3136" actId="2696"/>
        <pc:sldMkLst>
          <pc:docMk/>
          <pc:sldMk cId="287713097" sldId="279"/>
        </pc:sldMkLst>
      </pc:sldChg>
      <pc:sldChg chg="addSp modSp add mod ord">
        <pc:chgData name="Baker, Ashley (ashleybaker@uidaho.edu)" userId="4879060b-9782-454d-af0a-9be640bb9954" providerId="ADAL" clId="{44057ABC-C1FA-56F0-90F5-C29574EFD287}" dt="2025-09-30T17:56:14.760" v="3779" actId="20577"/>
        <pc:sldMkLst>
          <pc:docMk/>
          <pc:sldMk cId="4196805313" sldId="280"/>
        </pc:sldMkLst>
        <pc:spChg chg="add mod ord">
          <ac:chgData name="Baker, Ashley (ashleybaker@uidaho.edu)" userId="4879060b-9782-454d-af0a-9be640bb9954" providerId="ADAL" clId="{44057ABC-C1FA-56F0-90F5-C29574EFD287}" dt="2025-09-30T17:56:14.760" v="3779" actId="20577"/>
          <ac:spMkLst>
            <pc:docMk/>
            <pc:sldMk cId="4196805313" sldId="280"/>
            <ac:spMk id="19" creationId="{FF0B1CEE-47A8-1B1E-98FD-009267C2F6D0}"/>
          </ac:spMkLst>
        </pc:spChg>
        <pc:picChg chg="mod">
          <ac:chgData name="Baker, Ashley (ashleybaker@uidaho.edu)" userId="4879060b-9782-454d-af0a-9be640bb9954" providerId="ADAL" clId="{44057ABC-C1FA-56F0-90F5-C29574EFD287}" dt="2025-09-30T17:54:59.118" v="3739" actId="962"/>
          <ac:picMkLst>
            <pc:docMk/>
            <pc:sldMk cId="4196805313" sldId="280"/>
            <ac:picMk id="5" creationId="{51934220-064E-5561-1EC7-8AD83DC8DFCA}"/>
          </ac:picMkLst>
        </pc:picChg>
      </pc:sldChg>
      <pc:sldChg chg="addSp modSp add mod">
        <pc:chgData name="Baker, Ashley (ashleybaker@uidaho.edu)" userId="4879060b-9782-454d-af0a-9be640bb9954" providerId="ADAL" clId="{44057ABC-C1FA-56F0-90F5-C29574EFD287}" dt="2025-09-30T17:56:17.211" v="3781" actId="20577"/>
        <pc:sldMkLst>
          <pc:docMk/>
          <pc:sldMk cId="3796866888" sldId="281"/>
        </pc:sldMkLst>
        <pc:spChg chg="add mod ord">
          <ac:chgData name="Baker, Ashley (ashleybaker@uidaho.edu)" userId="4879060b-9782-454d-af0a-9be640bb9954" providerId="ADAL" clId="{44057ABC-C1FA-56F0-90F5-C29574EFD287}" dt="2025-09-30T17:56:17.211" v="3781" actId="20577"/>
          <ac:spMkLst>
            <pc:docMk/>
            <pc:sldMk cId="3796866888" sldId="281"/>
            <ac:spMk id="21" creationId="{3C1DF1A9-75B3-2809-D11F-6AF2147BA15C}"/>
          </ac:spMkLst>
        </pc:spChg>
        <pc:picChg chg="mod">
          <ac:chgData name="Baker, Ashley (ashleybaker@uidaho.edu)" userId="4879060b-9782-454d-af0a-9be640bb9954" providerId="ADAL" clId="{44057ABC-C1FA-56F0-90F5-C29574EFD287}" dt="2025-09-30T17:55:13.950" v="3765" actId="962"/>
          <ac:picMkLst>
            <pc:docMk/>
            <pc:sldMk cId="3796866888" sldId="281"/>
            <ac:picMk id="5" creationId="{1239F06B-9B37-5B2F-37B6-3B6DA9E704A4}"/>
          </ac:picMkLst>
        </pc:picChg>
        <pc:picChg chg="add mod ord">
          <ac:chgData name="Baker, Ashley (ashleybaker@uidaho.edu)" userId="4879060b-9782-454d-af0a-9be640bb9954" providerId="ADAL" clId="{44057ABC-C1FA-56F0-90F5-C29574EFD287}" dt="2025-09-30T17:27:56.277" v="3142" actId="962"/>
          <ac:picMkLst>
            <pc:docMk/>
            <pc:sldMk cId="3796866888" sldId="281"/>
            <ac:picMk id="19" creationId="{C33AF86E-BE22-4139-6729-7D8FE021484B}"/>
          </ac:picMkLst>
        </pc:picChg>
        <pc:picChg chg="mod">
          <ac:chgData name="Baker, Ashley (ashleybaker@uidaho.edu)" userId="4879060b-9782-454d-af0a-9be640bb9954" providerId="ADAL" clId="{44057ABC-C1FA-56F0-90F5-C29574EFD287}" dt="2025-09-30T17:27:43.415" v="3141" actId="962"/>
          <ac:picMkLst>
            <pc:docMk/>
            <pc:sldMk cId="3796866888" sldId="281"/>
            <ac:picMk id="26" creationId="{997A37C8-90B4-4B3F-B99C-D78090775DC0}"/>
          </ac:picMkLst>
        </pc:picChg>
      </pc:sldChg>
      <pc:sldMasterChg chg="setBg modSldLayout">
        <pc:chgData name="Baker, Ashley (ashleybaker@uidaho.edu)" userId="4879060b-9782-454d-af0a-9be640bb9954" providerId="ADAL" clId="{44057ABC-C1FA-56F0-90F5-C29574EFD287}" dt="2025-09-29T18:05:54.534" v="19"/>
        <pc:sldMasterMkLst>
          <pc:docMk/>
          <pc:sldMasterMk cId="202320275" sldId="2147483648"/>
        </pc:sldMasterMkLst>
        <pc:sldLayoutChg chg="setBg">
          <pc:chgData name="Baker, Ashley (ashleybaker@uidaho.edu)" userId="4879060b-9782-454d-af0a-9be640bb9954" providerId="ADAL" clId="{44057ABC-C1FA-56F0-90F5-C29574EFD287}" dt="2025-09-29T18:05:54.534" v="19"/>
          <pc:sldLayoutMkLst>
            <pc:docMk/>
            <pc:sldMasterMk cId="202320275" sldId="2147483648"/>
            <pc:sldLayoutMk cId="1366645592" sldId="2147483649"/>
          </pc:sldLayoutMkLst>
        </pc:sldLayoutChg>
        <pc:sldLayoutChg chg="setBg">
          <pc:chgData name="Baker, Ashley (ashleybaker@uidaho.edu)" userId="4879060b-9782-454d-af0a-9be640bb9954" providerId="ADAL" clId="{44057ABC-C1FA-56F0-90F5-C29574EFD287}" dt="2025-09-29T18:05:54.534" v="19"/>
          <pc:sldLayoutMkLst>
            <pc:docMk/>
            <pc:sldMasterMk cId="202320275" sldId="2147483648"/>
            <pc:sldLayoutMk cId="1284607932" sldId="2147483650"/>
          </pc:sldLayoutMkLst>
        </pc:sldLayoutChg>
        <pc:sldLayoutChg chg="setBg">
          <pc:chgData name="Baker, Ashley (ashleybaker@uidaho.edu)" userId="4879060b-9782-454d-af0a-9be640bb9954" providerId="ADAL" clId="{44057ABC-C1FA-56F0-90F5-C29574EFD287}" dt="2025-09-29T18:05:54.534" v="19"/>
          <pc:sldLayoutMkLst>
            <pc:docMk/>
            <pc:sldMasterMk cId="202320275" sldId="2147483648"/>
            <pc:sldLayoutMk cId="2321253046" sldId="2147483651"/>
          </pc:sldLayoutMkLst>
        </pc:sldLayoutChg>
        <pc:sldLayoutChg chg="setBg">
          <pc:chgData name="Baker, Ashley (ashleybaker@uidaho.edu)" userId="4879060b-9782-454d-af0a-9be640bb9954" providerId="ADAL" clId="{44057ABC-C1FA-56F0-90F5-C29574EFD287}" dt="2025-09-29T18:05:54.534" v="19"/>
          <pc:sldLayoutMkLst>
            <pc:docMk/>
            <pc:sldMasterMk cId="202320275" sldId="2147483648"/>
            <pc:sldLayoutMk cId="2732471033" sldId="2147483652"/>
          </pc:sldLayoutMkLst>
        </pc:sldLayoutChg>
        <pc:sldLayoutChg chg="setBg">
          <pc:chgData name="Baker, Ashley (ashleybaker@uidaho.edu)" userId="4879060b-9782-454d-af0a-9be640bb9954" providerId="ADAL" clId="{44057ABC-C1FA-56F0-90F5-C29574EFD287}" dt="2025-09-29T18:05:54.534" v="19"/>
          <pc:sldLayoutMkLst>
            <pc:docMk/>
            <pc:sldMasterMk cId="202320275" sldId="2147483648"/>
            <pc:sldLayoutMk cId="1802317634" sldId="2147483653"/>
          </pc:sldLayoutMkLst>
        </pc:sldLayoutChg>
        <pc:sldLayoutChg chg="setBg">
          <pc:chgData name="Baker, Ashley (ashleybaker@uidaho.edu)" userId="4879060b-9782-454d-af0a-9be640bb9954" providerId="ADAL" clId="{44057ABC-C1FA-56F0-90F5-C29574EFD287}" dt="2025-09-29T18:05:54.534" v="19"/>
          <pc:sldLayoutMkLst>
            <pc:docMk/>
            <pc:sldMasterMk cId="202320275" sldId="2147483648"/>
            <pc:sldLayoutMk cId="643108657" sldId="2147483654"/>
          </pc:sldLayoutMkLst>
        </pc:sldLayoutChg>
        <pc:sldLayoutChg chg="setBg">
          <pc:chgData name="Baker, Ashley (ashleybaker@uidaho.edu)" userId="4879060b-9782-454d-af0a-9be640bb9954" providerId="ADAL" clId="{44057ABC-C1FA-56F0-90F5-C29574EFD287}" dt="2025-09-29T18:05:54.534" v="19"/>
          <pc:sldLayoutMkLst>
            <pc:docMk/>
            <pc:sldMasterMk cId="202320275" sldId="2147483648"/>
            <pc:sldLayoutMk cId="917575520" sldId="2147483655"/>
          </pc:sldLayoutMkLst>
        </pc:sldLayoutChg>
        <pc:sldLayoutChg chg="setBg">
          <pc:chgData name="Baker, Ashley (ashleybaker@uidaho.edu)" userId="4879060b-9782-454d-af0a-9be640bb9954" providerId="ADAL" clId="{44057ABC-C1FA-56F0-90F5-C29574EFD287}" dt="2025-09-29T18:05:54.534" v="19"/>
          <pc:sldLayoutMkLst>
            <pc:docMk/>
            <pc:sldMasterMk cId="202320275" sldId="2147483648"/>
            <pc:sldLayoutMk cId="1784187273" sldId="2147483656"/>
          </pc:sldLayoutMkLst>
        </pc:sldLayoutChg>
        <pc:sldLayoutChg chg="setBg">
          <pc:chgData name="Baker, Ashley (ashleybaker@uidaho.edu)" userId="4879060b-9782-454d-af0a-9be640bb9954" providerId="ADAL" clId="{44057ABC-C1FA-56F0-90F5-C29574EFD287}" dt="2025-09-29T18:05:54.534" v="19"/>
          <pc:sldLayoutMkLst>
            <pc:docMk/>
            <pc:sldMasterMk cId="202320275" sldId="2147483648"/>
            <pc:sldLayoutMk cId="2419494459" sldId="2147483657"/>
          </pc:sldLayoutMkLst>
        </pc:sldLayoutChg>
        <pc:sldLayoutChg chg="setBg">
          <pc:chgData name="Baker, Ashley (ashleybaker@uidaho.edu)" userId="4879060b-9782-454d-af0a-9be640bb9954" providerId="ADAL" clId="{44057ABC-C1FA-56F0-90F5-C29574EFD287}" dt="2025-09-29T18:05:54.534" v="19"/>
          <pc:sldLayoutMkLst>
            <pc:docMk/>
            <pc:sldMasterMk cId="202320275" sldId="2147483648"/>
            <pc:sldLayoutMk cId="1003767566" sldId="2147483658"/>
          </pc:sldLayoutMkLst>
        </pc:sldLayoutChg>
        <pc:sldLayoutChg chg="setBg">
          <pc:chgData name="Baker, Ashley (ashleybaker@uidaho.edu)" userId="4879060b-9782-454d-af0a-9be640bb9954" providerId="ADAL" clId="{44057ABC-C1FA-56F0-90F5-C29574EFD287}" dt="2025-09-29T18:05:54.534" v="19"/>
          <pc:sldLayoutMkLst>
            <pc:docMk/>
            <pc:sldMasterMk cId="202320275" sldId="2147483648"/>
            <pc:sldLayoutMk cId="131183543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E8CB1-C2E5-F8DA-F96C-1C1C60F16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53887-ADD7-0E2B-28CE-85EAE1FC4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3AA45-42E5-69BD-4C5B-39D24A553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96F81-90AF-504E-3A43-713662BE4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C28CF-10ED-0AAE-9B8E-3CD2ACEE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2DECF-EAD4-8EC2-51EB-B83DF8418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606157-A8C4-2920-42B2-95C3DA23A3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5D2DE-910A-8F45-A91F-2B2E5AC2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E535D-0DED-C1AD-CFE0-0AB3840A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71A06-9250-707A-6FE6-605FC2531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67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0C3BFA-6B74-5F07-3CB8-69B17F5D5E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DE4F4-48A3-37D3-6B76-8B5F0552E9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B1BA6-E563-B3AB-7EB6-FD28AD279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B8A5A-2F3C-C5F3-2F33-9DB4C2070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57417-D93C-F565-2A4A-124B81249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803C-70D8-303B-28ED-D044A1819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618E8-4300-7996-E7A7-E67FDE3A0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2785-ADC5-BCD3-A561-F34A7D969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71F4F-052E-3082-5C7A-37FB690D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34428-38D5-0D84-9A40-E8939FEDB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0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FDA12-A4CE-7A40-6AE5-2F78640D8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20EB9-F081-5C8D-8A5E-63962F625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48EE9-FD86-234F-321A-22F09F55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A12EA-7E36-676C-426B-72F46FEDD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FD71F-EA94-CBF6-CD87-9DFF3BDED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5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12388-4597-357B-7B8F-0FFC14353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ABC30-14E2-3BD9-E08F-2A7409F65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3A69F6-9CB2-75A6-D7B9-86A04ECF8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6D9980-3D03-392D-3461-B6F94A30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3A8B3-CFCB-2AB2-194B-BC274632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855848-51FC-B685-8E86-4837CDF13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7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130F2-0CD5-F330-A136-92170E06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73473-E820-7704-F0F9-6C0340D0C9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AB53F-E1EB-9A00-3A27-1BF148BF1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3C3C90-5005-D6E7-F647-443DFCEE5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AFBBE-E148-5FC2-97D3-784F69F6EF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B70DB4-F805-74F9-F4AD-773C4CC8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DB9C7-83AD-CE87-7525-EB3F7E93B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3F83F2-4182-E79F-E73B-67ED2E84F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1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9C548-6146-75CA-CEFC-1906471F7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57185-00E0-BC5C-2BD0-1FBC36C90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9C448E-AFF9-5982-0217-45A41472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894BE-39C5-8BB7-34CB-575FD83D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0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09740-FD90-43BD-B6A2-E994E386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13047C-36BB-FEA5-E4A4-A885CE8C5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5E1CFD-8CC1-7CE0-9E53-D266BB301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75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73211-4523-2ECE-452E-827ABDAFF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F0CDD-1B24-D86D-E2AC-27B7993BF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71C45-7AB6-6F05-1711-1CA094D79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29DFEE-9E46-11A7-8DC0-85554EC0A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EFA84-7B1F-4B73-59D9-A2CF4D532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9A2D9-8B74-0960-B4BF-46D664EB7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87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DEA9-6AC2-F9C2-D90B-CC051DD0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6679C8-6F1B-0A6B-2325-A42CCF08FB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8DA7F-4E8F-09B8-E1D7-B2EF626F2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0E6AD5-6C53-EA27-2CE1-44647B8AE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DD6562-13F2-60D6-16AD-6267CA6D7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B2038-AC23-06FB-A019-2E4108B4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494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384870-A9D7-0FCD-33DB-22979A4F3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1811C-8625-5BD2-2946-AE593D3C8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A6BB0-6AE8-1628-1688-55DD5C1A0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CEE8A0-8D47-B740-963A-5D85A9872BD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85EA8-DBFA-22E6-5C17-3F191FBD52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5E1EBD-F6A1-E394-4F88-F4B726A35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EDF750-B795-014B-99B7-04CAD9E2F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18.emf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8.emf"/><Relationship Id="rId12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8.emf"/><Relationship Id="rId12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73.png"/><Relationship Id="rId3" Type="http://schemas.openxmlformats.org/officeDocument/2006/relationships/image" Target="../media/image9.png"/><Relationship Id="rId7" Type="http://schemas.openxmlformats.org/officeDocument/2006/relationships/image" Target="../media/image18.emf"/><Relationship Id="rId12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1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18.emf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42E99-5F97-E2DE-7724-3E699D8C7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2387600"/>
            <a:ext cx="9144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Energy’s Journey from Farm to You</a:t>
            </a:r>
          </a:p>
        </p:txBody>
      </p:sp>
      <p:pic>
        <p:nvPicPr>
          <p:cNvPr id="5" name="Picture 4" descr="A black and white cow standing on a green hill looking at barn in distance">
            <a:extLst>
              <a:ext uri="{FF2B5EF4-FFF2-40B4-BE49-F238E27FC236}">
                <a16:creationId xmlns:a16="http://schemas.microsoft.com/office/drawing/2014/main" id="{E72A13C0-01E9-9BC2-1A06-B5909A42B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85FF5-3C60-E801-0CFE-56B857C73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88818"/>
            <a:ext cx="7772400" cy="22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18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378E14C1-3753-50FE-C445-B95828BB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Plants do the Cows Need to Grow?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4A4D5-434F-3E4C-0275-E858E08C5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25834"/>
            <a:ext cx="7772400" cy="1892821"/>
          </a:xfrm>
          <a:prstGeom prst="rect">
            <a:avLst/>
          </a:prstGeom>
        </p:spPr>
      </p:pic>
      <p:pic>
        <p:nvPicPr>
          <p:cNvPr id="7" name="Picture 6" descr="A corn plant with corn on the cob&#10;">
            <a:extLst>
              <a:ext uri="{FF2B5EF4-FFF2-40B4-BE49-F238E27FC236}">
                <a16:creationId xmlns:a16="http://schemas.microsoft.com/office/drawing/2014/main" id="{7B99E401-62B2-97AD-157C-920313412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418" y="1196588"/>
            <a:ext cx="3200400" cy="3200400"/>
          </a:xfrm>
          <a:prstGeom prst="rect">
            <a:avLst/>
          </a:prstGeom>
        </p:spPr>
      </p:pic>
      <p:pic>
        <p:nvPicPr>
          <p:cNvPr id="13" name="Picture 12" descr="Wheat stalks">
            <a:extLst>
              <a:ext uri="{FF2B5EF4-FFF2-40B4-BE49-F238E27FC236}">
                <a16:creationId xmlns:a16="http://schemas.microsoft.com/office/drawing/2014/main" id="{C0AA7A35-91D7-D30E-3A6F-5B39DC7C6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861" y="2939875"/>
            <a:ext cx="3200400" cy="3200400"/>
          </a:xfrm>
          <a:prstGeom prst="rect">
            <a:avLst/>
          </a:prstGeom>
        </p:spPr>
      </p:pic>
      <p:pic>
        <p:nvPicPr>
          <p:cNvPr id="9" name="Picture 8" descr="A cotton boll">
            <a:extLst>
              <a:ext uri="{FF2B5EF4-FFF2-40B4-BE49-F238E27FC236}">
                <a16:creationId xmlns:a16="http://schemas.microsoft.com/office/drawing/2014/main" id="{6A4F4F18-2208-C454-7EC6-C672BE135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261" y="3131766"/>
            <a:ext cx="3200400" cy="3200400"/>
          </a:xfrm>
          <a:prstGeom prst="rect">
            <a:avLst/>
          </a:prstGeom>
        </p:spPr>
      </p:pic>
      <p:pic>
        <p:nvPicPr>
          <p:cNvPr id="11" name="Picture 10" descr="A round yellow hay bale&#10;">
            <a:extLst>
              <a:ext uri="{FF2B5EF4-FFF2-40B4-BE49-F238E27FC236}">
                <a16:creationId xmlns:a16="http://schemas.microsoft.com/office/drawing/2014/main" id="{8C011381-5EE4-ABA6-ED3B-EC565E24A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372" y="1339675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89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78CF6-0E82-8D5A-4125-90CB22683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259FFF-5F85-5523-C7AA-A4BA115B9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25834"/>
            <a:ext cx="7772400" cy="1892821"/>
          </a:xfrm>
          <a:prstGeom prst="rect">
            <a:avLst/>
          </a:prstGeom>
        </p:spPr>
      </p:pic>
      <p:sp>
        <p:nvSpPr>
          <p:cNvPr id="20" name="Title 19">
            <a:extLst>
              <a:ext uri="{FF2B5EF4-FFF2-40B4-BE49-F238E27FC236}">
                <a16:creationId xmlns:a16="http://schemas.microsoft.com/office/drawing/2014/main" id="{68E97F88-8F9C-FDA5-E7E8-98481CA0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Plants do the Cows Need to Grow? 2</a:t>
            </a:r>
          </a:p>
        </p:txBody>
      </p:sp>
      <p:pic>
        <p:nvPicPr>
          <p:cNvPr id="10" name="Picture 9" descr="Alfalfa sprouts">
            <a:extLst>
              <a:ext uri="{FF2B5EF4-FFF2-40B4-BE49-F238E27FC236}">
                <a16:creationId xmlns:a16="http://schemas.microsoft.com/office/drawing/2014/main" id="{C4D21671-C226-87D7-FEAB-107FBC6AC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418" y="1274324"/>
            <a:ext cx="3200400" cy="3200400"/>
          </a:xfrm>
          <a:prstGeom prst="rect">
            <a:avLst/>
          </a:prstGeom>
        </p:spPr>
      </p:pic>
      <p:pic>
        <p:nvPicPr>
          <p:cNvPr id="6" name="Picture 5" descr="Cotton plant with several bolls">
            <a:extLst>
              <a:ext uri="{FF2B5EF4-FFF2-40B4-BE49-F238E27FC236}">
                <a16:creationId xmlns:a16="http://schemas.microsoft.com/office/drawing/2014/main" id="{E0EE664C-271C-6CDA-A17C-ECBFB3C0C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533" y="3035821"/>
            <a:ext cx="3200400" cy="3200400"/>
          </a:xfrm>
          <a:prstGeom prst="rect">
            <a:avLst/>
          </a:prstGeom>
        </p:spPr>
      </p:pic>
      <p:pic>
        <p:nvPicPr>
          <p:cNvPr id="3" name="Picture 2" descr="A corn on the cob&#10;">
            <a:extLst>
              <a:ext uri="{FF2B5EF4-FFF2-40B4-BE49-F238E27FC236}">
                <a16:creationId xmlns:a16="http://schemas.microsoft.com/office/drawing/2014/main" id="{52CF3D58-A2EB-F802-9954-60B63BD08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6313" y="3035821"/>
            <a:ext cx="3200400" cy="3200400"/>
          </a:xfrm>
          <a:prstGeom prst="rect">
            <a:avLst/>
          </a:prstGeom>
        </p:spPr>
      </p:pic>
      <p:pic>
        <p:nvPicPr>
          <p:cNvPr id="14" name="Picture 13" descr="Wheat ear">
            <a:extLst>
              <a:ext uri="{FF2B5EF4-FFF2-40B4-BE49-F238E27FC236}">
                <a16:creationId xmlns:a16="http://schemas.microsoft.com/office/drawing/2014/main" id="{E9513F6D-8A3D-D036-098E-7F0AB0DA8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0700" y="1339675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9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C2FDAA94-0BA8-6085-25FA-57E3D38F0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Cotton, Wheat, Alfalfa, and Corn Products</a:t>
            </a:r>
          </a:p>
        </p:txBody>
      </p:sp>
      <p:grpSp>
        <p:nvGrpSpPr>
          <p:cNvPr id="31" name="Group 30" descr="Cotton products including plants, towells, and cotton balls">
            <a:extLst>
              <a:ext uri="{FF2B5EF4-FFF2-40B4-BE49-F238E27FC236}">
                <a16:creationId xmlns:a16="http://schemas.microsoft.com/office/drawing/2014/main" id="{C166C24F-798D-C437-2D97-24259982D319}"/>
              </a:ext>
            </a:extLst>
          </p:cNvPr>
          <p:cNvGrpSpPr/>
          <p:nvPr/>
        </p:nvGrpSpPr>
        <p:grpSpPr>
          <a:xfrm>
            <a:off x="58420" y="0"/>
            <a:ext cx="5507460" cy="3182854"/>
            <a:chOff x="58420" y="0"/>
            <a:chExt cx="5507460" cy="3182854"/>
          </a:xfrm>
        </p:grpSpPr>
        <p:pic>
          <p:nvPicPr>
            <p:cNvPr id="23" name="Picture 22" descr="Cotton plant">
              <a:extLst>
                <a:ext uri="{FF2B5EF4-FFF2-40B4-BE49-F238E27FC236}">
                  <a16:creationId xmlns:a16="http://schemas.microsoft.com/office/drawing/2014/main" id="{72C7C012-1C92-A30A-0470-F33DF596E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20" y="0"/>
              <a:ext cx="3136900" cy="2387600"/>
            </a:xfrm>
            <a:prstGeom prst="rect">
              <a:avLst/>
            </a:prstGeom>
          </p:spPr>
        </p:pic>
        <p:pic>
          <p:nvPicPr>
            <p:cNvPr id="27" name="Picture 26" descr="Cotton towells">
              <a:extLst>
                <a:ext uri="{FF2B5EF4-FFF2-40B4-BE49-F238E27FC236}">
                  <a16:creationId xmlns:a16="http://schemas.microsoft.com/office/drawing/2014/main" id="{090F2522-5AC6-6489-5679-5E3F0EDB6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4964" y="1380426"/>
              <a:ext cx="1676232" cy="1405872"/>
            </a:xfrm>
            <a:prstGeom prst="rect">
              <a:avLst/>
            </a:prstGeom>
          </p:spPr>
        </p:pic>
        <p:pic>
          <p:nvPicPr>
            <p:cNvPr id="25" name="Picture 24" descr="Cotton balls">
              <a:extLst>
                <a:ext uri="{FF2B5EF4-FFF2-40B4-BE49-F238E27FC236}">
                  <a16:creationId xmlns:a16="http://schemas.microsoft.com/office/drawing/2014/main" id="{A76F7777-5F0F-6F5A-FD99-7BC7866E9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776" y="1709654"/>
              <a:ext cx="1473200" cy="1473200"/>
            </a:xfrm>
            <a:prstGeom prst="rect">
              <a:avLst/>
            </a:prstGeom>
          </p:spPr>
        </p:pic>
        <p:pic>
          <p:nvPicPr>
            <p:cNvPr id="29" name="Picture 28" descr="Cotton boll">
              <a:extLst>
                <a:ext uri="{FF2B5EF4-FFF2-40B4-BE49-F238E27FC236}">
                  <a16:creationId xmlns:a16="http://schemas.microsoft.com/office/drawing/2014/main" id="{F089DBD2-E3F4-F9DD-7D3A-F6D084DAB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78185" y="302613"/>
              <a:ext cx="1587695" cy="1396077"/>
            </a:xfrm>
            <a:prstGeom prst="rect">
              <a:avLst/>
            </a:prstGeom>
          </p:spPr>
        </p:pic>
      </p:grpSp>
      <p:grpSp>
        <p:nvGrpSpPr>
          <p:cNvPr id="32" name="Group 31" descr="alfalfa plants in a field and used as a topping on avocado toast">
            <a:extLst>
              <a:ext uri="{FF2B5EF4-FFF2-40B4-BE49-F238E27FC236}">
                <a16:creationId xmlns:a16="http://schemas.microsoft.com/office/drawing/2014/main" id="{D5E37DDD-64F3-311C-161E-C50E1F628FAD}"/>
              </a:ext>
            </a:extLst>
          </p:cNvPr>
          <p:cNvGrpSpPr/>
          <p:nvPr/>
        </p:nvGrpSpPr>
        <p:grpSpPr>
          <a:xfrm>
            <a:off x="145828" y="3676603"/>
            <a:ext cx="5045034" cy="2665332"/>
            <a:chOff x="145828" y="3676603"/>
            <a:chExt cx="5045034" cy="2665332"/>
          </a:xfrm>
        </p:grpSpPr>
        <p:pic>
          <p:nvPicPr>
            <p:cNvPr id="5" name="Picture 4" descr="Alfalfa sprouts growing in a field">
              <a:extLst>
                <a:ext uri="{FF2B5EF4-FFF2-40B4-BE49-F238E27FC236}">
                  <a16:creationId xmlns:a16="http://schemas.microsoft.com/office/drawing/2014/main" id="{BB4DD92E-0BAE-4051-76AD-334F73EAE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5828" y="4600847"/>
              <a:ext cx="2523468" cy="1587800"/>
            </a:xfrm>
            <a:prstGeom prst="rect">
              <a:avLst/>
            </a:prstGeom>
          </p:spPr>
        </p:pic>
        <p:pic>
          <p:nvPicPr>
            <p:cNvPr id="9" name="Picture 8" descr="Alfalfa sprouts used as a topping with cucumber and avocado on toast">
              <a:extLst>
                <a:ext uri="{FF2B5EF4-FFF2-40B4-BE49-F238E27FC236}">
                  <a16:creationId xmlns:a16="http://schemas.microsoft.com/office/drawing/2014/main" id="{84D3F7EB-CED9-741E-C286-9FBD90386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55700" y="3676603"/>
              <a:ext cx="1981200" cy="1320800"/>
            </a:xfrm>
            <a:prstGeom prst="rect">
              <a:avLst/>
            </a:prstGeom>
          </p:spPr>
        </p:pic>
        <p:pic>
          <p:nvPicPr>
            <p:cNvPr id="7" name="Picture 6" descr="A few alfalfa sprouts growing together">
              <a:extLst>
                <a:ext uri="{FF2B5EF4-FFF2-40B4-BE49-F238E27FC236}">
                  <a16:creationId xmlns:a16="http://schemas.microsoft.com/office/drawing/2014/main" id="{DFEF9F25-5DC4-A4E9-1D6A-2D65C955C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05344" y="4156417"/>
              <a:ext cx="2185518" cy="2185518"/>
            </a:xfrm>
            <a:prstGeom prst="rect">
              <a:avLst/>
            </a:prstGeom>
          </p:spPr>
        </p:pic>
      </p:grpSp>
      <p:grpSp>
        <p:nvGrpSpPr>
          <p:cNvPr id="33" name="Group 32" descr="Wheat products including plants in a field, bread, and pasta">
            <a:extLst>
              <a:ext uri="{FF2B5EF4-FFF2-40B4-BE49-F238E27FC236}">
                <a16:creationId xmlns:a16="http://schemas.microsoft.com/office/drawing/2014/main" id="{30E76A88-D031-0927-7337-0B707F2279C0}"/>
              </a:ext>
            </a:extLst>
          </p:cNvPr>
          <p:cNvGrpSpPr/>
          <p:nvPr/>
        </p:nvGrpSpPr>
        <p:grpSpPr>
          <a:xfrm>
            <a:off x="6469186" y="188817"/>
            <a:ext cx="5426955" cy="2774950"/>
            <a:chOff x="6469186" y="188817"/>
            <a:chExt cx="5426955" cy="2774950"/>
          </a:xfrm>
        </p:grpSpPr>
        <p:pic>
          <p:nvPicPr>
            <p:cNvPr id="17" name="Picture 16" descr="Bread and pasta wheat products">
              <a:extLst>
                <a:ext uri="{FF2B5EF4-FFF2-40B4-BE49-F238E27FC236}">
                  <a16:creationId xmlns:a16="http://schemas.microsoft.com/office/drawing/2014/main" id="{5E82F980-A378-17F5-FF85-6AD6D41F2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0806" y="188817"/>
              <a:ext cx="3035300" cy="2019300"/>
            </a:xfrm>
            <a:prstGeom prst="rect">
              <a:avLst/>
            </a:prstGeom>
          </p:spPr>
        </p:pic>
        <p:pic>
          <p:nvPicPr>
            <p:cNvPr id="19" name="Picture 18" descr="A single wheat ear">
              <a:extLst>
                <a:ext uri="{FF2B5EF4-FFF2-40B4-BE49-F238E27FC236}">
                  <a16:creationId xmlns:a16="http://schemas.microsoft.com/office/drawing/2014/main" id="{4C9937B3-00EF-7B0D-8AF3-3E6FD2FC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69186" y="830167"/>
              <a:ext cx="2832100" cy="2133600"/>
            </a:xfrm>
            <a:prstGeom prst="rect">
              <a:avLst/>
            </a:prstGeom>
          </p:spPr>
        </p:pic>
        <p:pic>
          <p:nvPicPr>
            <p:cNvPr id="21" name="Picture 20" descr="wheat field">
              <a:extLst>
                <a:ext uri="{FF2B5EF4-FFF2-40B4-BE49-F238E27FC236}">
                  <a16:creationId xmlns:a16="http://schemas.microsoft.com/office/drawing/2014/main" id="{58C42675-6571-8320-B4CD-35D36C2E7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22841" y="1430913"/>
              <a:ext cx="2273300" cy="1511300"/>
            </a:xfrm>
            <a:prstGeom prst="rect">
              <a:avLst/>
            </a:prstGeom>
          </p:spPr>
        </p:pic>
      </p:grpSp>
      <p:grpSp>
        <p:nvGrpSpPr>
          <p:cNvPr id="34" name="Group 33" descr="Corn products including corn tortillas, cornbread, and a corn plant with ears of corn">
            <a:extLst>
              <a:ext uri="{FF2B5EF4-FFF2-40B4-BE49-F238E27FC236}">
                <a16:creationId xmlns:a16="http://schemas.microsoft.com/office/drawing/2014/main" id="{B27DC50B-FBA9-5EA6-E570-0B258781B9BC}"/>
              </a:ext>
            </a:extLst>
          </p:cNvPr>
          <p:cNvGrpSpPr/>
          <p:nvPr/>
        </p:nvGrpSpPr>
        <p:grpSpPr>
          <a:xfrm>
            <a:off x="6516446" y="3473280"/>
            <a:ext cx="5526475" cy="2715365"/>
            <a:chOff x="6516446" y="3473280"/>
            <a:chExt cx="5526475" cy="2715365"/>
          </a:xfrm>
        </p:grpSpPr>
        <p:pic>
          <p:nvPicPr>
            <p:cNvPr id="11" name="Picture 10" descr="Corn tortillas">
              <a:extLst>
                <a:ext uri="{FF2B5EF4-FFF2-40B4-BE49-F238E27FC236}">
                  <a16:creationId xmlns:a16="http://schemas.microsoft.com/office/drawing/2014/main" id="{763E8B66-5D9F-8043-2A23-26C33A0D3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38577" y="3473280"/>
              <a:ext cx="3342285" cy="2228190"/>
            </a:xfrm>
            <a:prstGeom prst="rect">
              <a:avLst/>
            </a:prstGeom>
          </p:spPr>
        </p:pic>
        <p:pic>
          <p:nvPicPr>
            <p:cNvPr id="13" name="Picture 12" descr="corn bread">
              <a:extLst>
                <a:ext uri="{FF2B5EF4-FFF2-40B4-BE49-F238E27FC236}">
                  <a16:creationId xmlns:a16="http://schemas.microsoft.com/office/drawing/2014/main" id="{E1362713-7FE1-5A24-7EB7-E82995C2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16446" y="4587375"/>
              <a:ext cx="2309054" cy="1535933"/>
            </a:xfrm>
            <a:prstGeom prst="rect">
              <a:avLst/>
            </a:prstGeom>
          </p:spPr>
        </p:pic>
        <p:pic>
          <p:nvPicPr>
            <p:cNvPr id="15" name="Picture 14" descr="A corn plant with ears of corn&#10;">
              <a:extLst>
                <a:ext uri="{FF2B5EF4-FFF2-40B4-BE49-F238E27FC236}">
                  <a16:creationId xmlns:a16="http://schemas.microsoft.com/office/drawing/2014/main" id="{E5E0D36F-B3A0-09D9-565F-5D4C675D9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41199" y="3535788"/>
              <a:ext cx="1201722" cy="26528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2665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4307222-A9A8-80A8-3B1C-ABE1C3654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 Healthy Diet for Cows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1AFBD1-73DC-8031-CFC9-DA2DFC6488F9}"/>
              </a:ext>
            </a:extLst>
          </p:cNvPr>
          <p:cNvSpPr txBox="1"/>
          <p:nvPr/>
        </p:nvSpPr>
        <p:spPr>
          <a:xfrm>
            <a:off x="3165856" y="1505313"/>
            <a:ext cx="5136896" cy="4885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The Power of 4</a:t>
            </a:r>
          </a:p>
          <a:p>
            <a:r>
              <a:rPr lang="en-US" sz="1000" dirty="0"/>
              <a:t>Cows have a </a:t>
            </a:r>
            <a:r>
              <a:rPr lang="en-US" sz="1000" b="1" dirty="0"/>
              <a:t>4-chambered stomach</a:t>
            </a:r>
            <a:r>
              <a:rPr lang="en-US" sz="1000" dirty="0"/>
              <a:t>, which means they can digest the nutrients in many types and parts of plants that people can’t eat.</a:t>
            </a:r>
          </a:p>
          <a:p>
            <a:r>
              <a:rPr lang="en-US" sz="1050" b="1" dirty="0"/>
              <a:t>Wide Range of Feed Ingredients</a:t>
            </a:r>
          </a:p>
          <a:p>
            <a:r>
              <a:rPr lang="en-US" sz="1000" b="1" dirty="0"/>
              <a:t>Some you might guess: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Corn, alfalfa, wheat and oats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Grass and hay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Corn and other 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Soybean and canola meal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Vitamins and minerals</a:t>
            </a:r>
          </a:p>
          <a:p>
            <a:r>
              <a:rPr lang="en-US" sz="1000" b="1" dirty="0"/>
              <a:t>Others might surprise you: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Distillers 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Brewers 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Cottonseed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Citrus and beet pulp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Almond and soy hulls</a:t>
            </a:r>
          </a:p>
          <a:p>
            <a:r>
              <a:rPr lang="en-US" sz="1000" b="1" dirty="0"/>
              <a:t>The Right Mix</a:t>
            </a:r>
          </a:p>
          <a:p>
            <a:r>
              <a:rPr lang="en-US" sz="1000" dirty="0"/>
              <a:t>To keep cows healthy, dairy farmers work with animal nutritionists to combine ingredients into recipes that meet the </a:t>
            </a:r>
            <a:r>
              <a:rPr lang="en-US" sz="1000" b="1" dirty="0"/>
              <a:t>nutritional requirements </a:t>
            </a:r>
            <a:r>
              <a:rPr lang="en-US" sz="1000" dirty="0"/>
              <a:t>of their cows.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Protein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Vitamins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Minerals</a:t>
            </a:r>
          </a:p>
          <a:p>
            <a:r>
              <a:rPr lang="en-US" sz="1000" b="1" dirty="0"/>
              <a:t>Homegrown and Local</a:t>
            </a:r>
          </a:p>
          <a:p>
            <a:r>
              <a:rPr lang="en-US" sz="1000" dirty="0"/>
              <a:t>~35% of feed is grown on the dairy farm. The rest is usually sourced from local farmers and businesses.</a:t>
            </a:r>
          </a:p>
          <a:p>
            <a:endParaRPr lang="en-US" sz="1000" dirty="0"/>
          </a:p>
          <a:p>
            <a:endParaRPr lang="en-US" sz="1000" b="1" dirty="0"/>
          </a:p>
          <a:p>
            <a:endParaRPr lang="en-US" sz="1000" b="1" dirty="0"/>
          </a:p>
          <a:p>
            <a:endParaRPr lang="en-US" sz="1000" dirty="0"/>
          </a:p>
          <a:p>
            <a:endParaRPr lang="en-US" sz="1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0494E-D3A3-B8D0-B71B-5EB48260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3072" y="186944"/>
            <a:ext cx="7772400" cy="11314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E3312D-2E2B-4551-2DE6-6AD2D389C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469" y="1394707"/>
            <a:ext cx="5737606" cy="475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24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797F8F9-70F7-1BEF-6E2C-E496DCA0F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Human and Cow Stomachs</a:t>
            </a:r>
          </a:p>
        </p:txBody>
      </p:sp>
      <p:pic>
        <p:nvPicPr>
          <p:cNvPr id="11" name="Picture 10" descr="Human">
            <a:extLst>
              <a:ext uri="{FF2B5EF4-FFF2-40B4-BE49-F238E27FC236}">
                <a16:creationId xmlns:a16="http://schemas.microsoft.com/office/drawing/2014/main" id="{C5D5933F-873E-18B5-9B95-7428E0B41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914" y="215900"/>
            <a:ext cx="3873500" cy="889000"/>
          </a:xfrm>
          <a:prstGeom prst="rect">
            <a:avLst/>
          </a:prstGeom>
        </p:spPr>
      </p:pic>
      <p:pic>
        <p:nvPicPr>
          <p:cNvPr id="5" name="Picture 4" descr="A diagram of the human stomach showing one main chamber.">
            <a:extLst>
              <a:ext uri="{FF2B5EF4-FFF2-40B4-BE49-F238E27FC236}">
                <a16:creationId xmlns:a16="http://schemas.microsoft.com/office/drawing/2014/main" id="{36E9C8BC-25CF-8211-D717-EA350B1E3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48" y="1267968"/>
            <a:ext cx="4624832" cy="4624832"/>
          </a:xfrm>
          <a:prstGeom prst="rect">
            <a:avLst/>
          </a:prstGeom>
        </p:spPr>
      </p:pic>
      <p:pic>
        <p:nvPicPr>
          <p:cNvPr id="9" name="Picture 8" descr="Cow">
            <a:extLst>
              <a:ext uri="{FF2B5EF4-FFF2-40B4-BE49-F238E27FC236}">
                <a16:creationId xmlns:a16="http://schemas.microsoft.com/office/drawing/2014/main" id="{498B4555-691D-BF17-DADE-B8C7613D7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842" y="209550"/>
            <a:ext cx="2451100" cy="901700"/>
          </a:xfrm>
          <a:prstGeom prst="rect">
            <a:avLst/>
          </a:prstGeom>
        </p:spPr>
      </p:pic>
      <p:pic>
        <p:nvPicPr>
          <p:cNvPr id="7" name="Picture 6" descr="A diagram of a cow stomach showing 4 different chambers called the rumen, abomasum, omasum, and reticulum.">
            <a:extLst>
              <a:ext uri="{FF2B5EF4-FFF2-40B4-BE49-F238E27FC236}">
                <a16:creationId xmlns:a16="http://schemas.microsoft.com/office/drawing/2014/main" id="{D26998D3-7800-23A2-D71B-128D0312A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056" y="1267968"/>
            <a:ext cx="4624832" cy="46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81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D6C530C4-696E-9000-930B-50D8C4870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Cotton, wheat, alfalfa, and corn By-products</a:t>
            </a:r>
          </a:p>
        </p:txBody>
      </p:sp>
      <p:pic>
        <p:nvPicPr>
          <p:cNvPr id="13" name="Picture 12" descr="Cotton plants in a cotton field">
            <a:extLst>
              <a:ext uri="{FF2B5EF4-FFF2-40B4-BE49-F238E27FC236}">
                <a16:creationId xmlns:a16="http://schemas.microsoft.com/office/drawing/2014/main" id="{9B4CF01D-39B5-9DE5-D81D-224CC971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4" y="350520"/>
            <a:ext cx="2286000" cy="2286000"/>
          </a:xfrm>
          <a:prstGeom prst="rect">
            <a:avLst/>
          </a:prstGeom>
        </p:spPr>
      </p:pic>
      <p:pic>
        <p:nvPicPr>
          <p:cNvPr id="15" name="Picture 14" descr="Zoomed in image of many small cottonseeds">
            <a:extLst>
              <a:ext uri="{FF2B5EF4-FFF2-40B4-BE49-F238E27FC236}">
                <a16:creationId xmlns:a16="http://schemas.microsoft.com/office/drawing/2014/main" id="{24207708-E8FA-F36D-9E1A-183B69BE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20" y="350520"/>
            <a:ext cx="2286000" cy="2286000"/>
          </a:xfrm>
          <a:prstGeom prst="rect">
            <a:avLst/>
          </a:prstGeom>
        </p:spPr>
      </p:pic>
      <p:pic>
        <p:nvPicPr>
          <p:cNvPr id="19" name="Picture 18" descr="Wheat growing in a field">
            <a:extLst>
              <a:ext uri="{FF2B5EF4-FFF2-40B4-BE49-F238E27FC236}">
                <a16:creationId xmlns:a16="http://schemas.microsoft.com/office/drawing/2014/main" id="{837DBCD3-39F2-A157-F320-3557B023F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2" y="350520"/>
            <a:ext cx="2286000" cy="2286000"/>
          </a:xfrm>
          <a:prstGeom prst="rect">
            <a:avLst/>
          </a:prstGeom>
        </p:spPr>
      </p:pic>
      <p:pic>
        <p:nvPicPr>
          <p:cNvPr id="17" name="Picture 16" descr="Zoomed in image of a ground up, grainy, golden-colored substance made from wheat.">
            <a:extLst>
              <a:ext uri="{FF2B5EF4-FFF2-40B4-BE49-F238E27FC236}">
                <a16:creationId xmlns:a16="http://schemas.microsoft.com/office/drawing/2014/main" id="{04DA5E32-7137-727C-E7B9-88239FEBC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0452" y="350520"/>
            <a:ext cx="2286000" cy="2286000"/>
          </a:xfrm>
          <a:prstGeom prst="rect">
            <a:avLst/>
          </a:prstGeom>
        </p:spPr>
      </p:pic>
      <p:pic>
        <p:nvPicPr>
          <p:cNvPr id="7" name="Picture 6" descr="Alfalfa sprouts growing in a clump">
            <a:extLst>
              <a:ext uri="{FF2B5EF4-FFF2-40B4-BE49-F238E27FC236}">
                <a16:creationId xmlns:a16="http://schemas.microsoft.com/office/drawing/2014/main" id="{F70B172D-1D4C-2948-1A1C-4A192197A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664" y="3386328"/>
            <a:ext cx="2286000" cy="2286000"/>
          </a:xfrm>
          <a:prstGeom prst="rect">
            <a:avLst/>
          </a:prstGeom>
        </p:spPr>
      </p:pic>
      <p:pic>
        <p:nvPicPr>
          <p:cNvPr id="5" name="Picture 4" descr="Dried, fully-grown alfalfa hay in a square pile">
            <a:extLst>
              <a:ext uri="{FF2B5EF4-FFF2-40B4-BE49-F238E27FC236}">
                <a16:creationId xmlns:a16="http://schemas.microsoft.com/office/drawing/2014/main" id="{B8BB8E5E-815E-2CA1-2CD6-82A1EA706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4720" y="3386328"/>
            <a:ext cx="2286000" cy="2286000"/>
          </a:xfrm>
          <a:prstGeom prst="rect">
            <a:avLst/>
          </a:prstGeom>
        </p:spPr>
      </p:pic>
      <p:pic>
        <p:nvPicPr>
          <p:cNvPr id="11" name="Picture 10" descr="Ears of corn growing on a corn plant">
            <a:extLst>
              <a:ext uri="{FF2B5EF4-FFF2-40B4-BE49-F238E27FC236}">
                <a16:creationId xmlns:a16="http://schemas.microsoft.com/office/drawing/2014/main" id="{031EAC39-D0A4-5001-AC88-1B7855205F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9776" y="3386328"/>
            <a:ext cx="2286000" cy="2286000"/>
          </a:xfrm>
          <a:prstGeom prst="rect">
            <a:avLst/>
          </a:prstGeom>
        </p:spPr>
      </p:pic>
      <p:pic>
        <p:nvPicPr>
          <p:cNvPr id="9" name="Picture 8" descr="Green clump of corn silage made from grinding up entire corn plant">
            <a:extLst>
              <a:ext uri="{FF2B5EF4-FFF2-40B4-BE49-F238E27FC236}">
                <a16:creationId xmlns:a16="http://schemas.microsoft.com/office/drawing/2014/main" id="{C86FACE5-778D-A157-81C4-B3FEC8208A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4832" y="3386328"/>
            <a:ext cx="2286000" cy="228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872D792-F305-6E20-943F-7DC469044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9664" y="2642092"/>
            <a:ext cx="203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14E43"/>
                </a:solidFill>
              </a:rPr>
              <a:t>Cotton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0F374B-9D0B-0CEA-6B04-E2C210AD9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02736" y="2642092"/>
            <a:ext cx="203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14E43"/>
                </a:solidFill>
              </a:rPr>
              <a:t>Cottonseed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D0FD78-01E3-DE25-525C-FFC61DBD7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36080" y="2642092"/>
            <a:ext cx="203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14E43"/>
                </a:solidFill>
              </a:rPr>
              <a:t>Wheat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B9B63A-C65C-924C-9A95-1B5853F0F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45040" y="2642092"/>
            <a:ext cx="203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14E43"/>
                </a:solidFill>
              </a:rPr>
              <a:t>Mill Run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87F3B0-5D1B-CB59-8C6D-47B167CAF4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59664" y="5751052"/>
            <a:ext cx="203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14E43"/>
                </a:solidFill>
              </a:rPr>
              <a:t>Alfalfa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172DD5-E492-0A62-2622-4CBE94F44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02736" y="5751052"/>
            <a:ext cx="203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14E43"/>
                </a:solidFill>
              </a:rPr>
              <a:t>Alfalfa Hay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975657-7095-3228-D520-67BCBEBD48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36080" y="5751052"/>
            <a:ext cx="203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14E43"/>
                </a:solidFill>
              </a:rPr>
              <a:t>Corn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7DDF88-A6C6-E8A0-5D5B-5488A4CB7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45040" y="5751052"/>
            <a:ext cx="203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14E43"/>
                </a:solidFill>
              </a:rPr>
              <a:t>Corn Silage</a:t>
            </a:r>
          </a:p>
        </p:txBody>
      </p:sp>
    </p:spTree>
    <p:extLst>
      <p:ext uri="{BB962C8B-B14F-4D97-AF65-F5344CB8AC3E}">
        <p14:creationId xmlns:p14="http://schemas.microsoft.com/office/powerpoint/2010/main" val="1980912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55321-05CE-6516-6146-B0160A479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4CB157-03ED-5AD0-C5C3-FEE4C24B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Energy from Farm to You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793428-BC41-609A-CB7A-D46FF89C9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0" y="288119"/>
            <a:ext cx="3822700" cy="17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971EB2-4992-9814-9ACD-7E4D0EC71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624761"/>
            <a:ext cx="2251881" cy="2251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C45978-A0B9-B4CF-5530-479496987E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3594666"/>
            <a:ext cx="2251881" cy="225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A52655-4EA9-BB65-43AE-66BE08381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624761"/>
            <a:ext cx="2251881" cy="2251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7476B5-17A0-E8EB-83B3-0384AFAA7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3594666"/>
            <a:ext cx="2251881" cy="2251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1C5210-486C-FD1F-F751-D6E7A5688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31" y="2700739"/>
            <a:ext cx="2251881" cy="2251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C4C8D-7F0D-B6E7-5593-C5CCAA99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887913" y="2911123"/>
            <a:ext cx="577242" cy="567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869BCB-89D1-A2B0-38A4-AD508D8CB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3894134" y="4207661"/>
            <a:ext cx="577242" cy="567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E9BF60-A6A6-80ED-7650-0BF4D5B0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7879280" y="2365213"/>
            <a:ext cx="577242" cy="567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3F766D-A90F-F7A8-6256-E3AAD242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0008330" y="2911123"/>
            <a:ext cx="577242" cy="567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895AFA-C1FF-2F24-5379-F65CD0598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07" y="366781"/>
            <a:ext cx="774700" cy="774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ADF0AB1-75E9-9530-B558-29060AA0E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80" y="3367923"/>
            <a:ext cx="774700" cy="774700"/>
          </a:xfrm>
          <a:prstGeom prst="rect">
            <a:avLst/>
          </a:prstGeom>
        </p:spPr>
      </p:pic>
      <p:pic>
        <p:nvPicPr>
          <p:cNvPr id="2" name="Picture 1" descr="Step 1: Shining sun (Photsynthesis)">
            <a:extLst>
              <a:ext uri="{FF2B5EF4-FFF2-40B4-BE49-F238E27FC236}">
                <a16:creationId xmlns:a16="http://schemas.microsoft.com/office/drawing/2014/main" id="{304F7441-3B0D-68A2-BEB9-9E88EE558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447" y="896614"/>
            <a:ext cx="1708174" cy="1708174"/>
          </a:xfrm>
          <a:prstGeom prst="rect">
            <a:avLst/>
          </a:prstGeom>
        </p:spPr>
      </p:pic>
      <p:pic>
        <p:nvPicPr>
          <p:cNvPr id="6" name="Picture 5" descr="Step 2: Corn plant">
            <a:extLst>
              <a:ext uri="{FF2B5EF4-FFF2-40B4-BE49-F238E27FC236}">
                <a16:creationId xmlns:a16="http://schemas.microsoft.com/office/drawing/2014/main" id="{1626B84F-37A0-9EDD-86A2-0651F79661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921" y="3820106"/>
            <a:ext cx="893446" cy="1969888"/>
          </a:xfrm>
          <a:prstGeom prst="rect">
            <a:avLst/>
          </a:prstGeom>
        </p:spPr>
      </p:pic>
      <p:pic>
        <p:nvPicPr>
          <p:cNvPr id="12" name="Picture 11" descr="Step 3: Cow grazing (digestion)">
            <a:extLst>
              <a:ext uri="{FF2B5EF4-FFF2-40B4-BE49-F238E27FC236}">
                <a16:creationId xmlns:a16="http://schemas.microsoft.com/office/drawing/2014/main" id="{6990ED01-6D3F-6F64-1EB7-7640CE707F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9095" y="3475364"/>
            <a:ext cx="1388375" cy="1015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FC8288-CA9C-C6F1-47E3-3DF9BC80B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95" y="2420010"/>
            <a:ext cx="774700" cy="774700"/>
          </a:xfrm>
          <a:prstGeom prst="rect">
            <a:avLst/>
          </a:prstGeom>
        </p:spPr>
      </p:pic>
      <p:pic>
        <p:nvPicPr>
          <p:cNvPr id="24" name="Picture 23" descr="Step 4">
            <a:extLst>
              <a:ext uri="{FF2B5EF4-FFF2-40B4-BE49-F238E27FC236}">
                <a16:creationId xmlns:a16="http://schemas.microsoft.com/office/drawing/2014/main" id="{65C57B35-FCFC-DBCD-49E2-90C5B8EA9A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3662" y="351240"/>
            <a:ext cx="774700" cy="774700"/>
          </a:xfrm>
          <a:prstGeom prst="rect">
            <a:avLst/>
          </a:prstGeom>
        </p:spPr>
      </p:pic>
      <p:pic>
        <p:nvPicPr>
          <p:cNvPr id="26" name="Picture 25" descr="Step 5">
            <a:extLst>
              <a:ext uri="{FF2B5EF4-FFF2-40B4-BE49-F238E27FC236}">
                <a16:creationId xmlns:a16="http://schemas.microsoft.com/office/drawing/2014/main" id="{D6FFE7A6-C55C-BEFF-C4D1-0272DA75356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8862" y="3345932"/>
            <a:ext cx="774700" cy="774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F8B514-6945-2C94-4DDC-A97025647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0594" y="2553169"/>
            <a:ext cx="2251881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Photosynthesis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FF54BE-2B7B-BD10-C313-CCC6B1C6F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24604" y="4412413"/>
            <a:ext cx="1316195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Digestion</a:t>
            </a:r>
          </a:p>
        </p:txBody>
      </p:sp>
    </p:spTree>
    <p:extLst>
      <p:ext uri="{BB962C8B-B14F-4D97-AF65-F5344CB8AC3E}">
        <p14:creationId xmlns:p14="http://schemas.microsoft.com/office/powerpoint/2010/main" val="123570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2FAFF-AF60-FAC8-7800-65D6B6779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E4EAFCA3-2056-E964-DD64-E0507EB9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Energy from Farm to You 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72764-9D58-572F-C162-EEEB47C1A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0" y="288119"/>
            <a:ext cx="3822700" cy="17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9AAC72-5935-CA22-84FB-6EA25EE60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624761"/>
            <a:ext cx="2251881" cy="2251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1178D-FF9A-7028-F1D3-23B8D89A8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3594666"/>
            <a:ext cx="2251881" cy="225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69063D-A850-21BF-7F6E-2120A9137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624761"/>
            <a:ext cx="2251881" cy="2251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BF24C-13A6-3E20-A829-49543F00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3594666"/>
            <a:ext cx="2251881" cy="2251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A38BD-70A3-0DEA-7D54-E3D81A00C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31" y="2700739"/>
            <a:ext cx="2251881" cy="2251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215045-12BA-1DE2-6FB4-C79615012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887913" y="2911123"/>
            <a:ext cx="577242" cy="567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D47DDE-E26F-4BA0-4E01-7F6F0A36C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3894134" y="4207661"/>
            <a:ext cx="577242" cy="567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03C196-6977-AECC-89B6-B970533DC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7879280" y="2365213"/>
            <a:ext cx="577242" cy="567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955B84-6372-E3BE-E077-8A65B8B64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0008330" y="2911123"/>
            <a:ext cx="577242" cy="567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AD31E7-F54C-691B-BF69-1D5E8A3F2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07" y="366781"/>
            <a:ext cx="774700" cy="774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5CB429-94D1-9FF5-4BA3-779356C65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80" y="3367923"/>
            <a:ext cx="774700" cy="774700"/>
          </a:xfrm>
          <a:prstGeom prst="rect">
            <a:avLst/>
          </a:prstGeom>
        </p:spPr>
      </p:pic>
      <p:pic>
        <p:nvPicPr>
          <p:cNvPr id="2" name="Picture 1" descr="Step 1: Shining sun (Photsynthesis)">
            <a:extLst>
              <a:ext uri="{FF2B5EF4-FFF2-40B4-BE49-F238E27FC236}">
                <a16:creationId xmlns:a16="http://schemas.microsoft.com/office/drawing/2014/main" id="{2313FF9A-44B6-34B4-259F-F9BB06950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447" y="896614"/>
            <a:ext cx="1708174" cy="1708174"/>
          </a:xfrm>
          <a:prstGeom prst="rect">
            <a:avLst/>
          </a:prstGeom>
        </p:spPr>
      </p:pic>
      <p:pic>
        <p:nvPicPr>
          <p:cNvPr id="6" name="Picture 5" descr="Step 2: Corn plant">
            <a:extLst>
              <a:ext uri="{FF2B5EF4-FFF2-40B4-BE49-F238E27FC236}">
                <a16:creationId xmlns:a16="http://schemas.microsoft.com/office/drawing/2014/main" id="{EB648344-AFD5-C61C-ED6F-92C92BC375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921" y="3820106"/>
            <a:ext cx="893446" cy="1969888"/>
          </a:xfrm>
          <a:prstGeom prst="rect">
            <a:avLst/>
          </a:prstGeom>
        </p:spPr>
      </p:pic>
      <p:pic>
        <p:nvPicPr>
          <p:cNvPr id="12" name="Picture 11" descr="Step 3: Cow grazing (digestion)">
            <a:extLst>
              <a:ext uri="{FF2B5EF4-FFF2-40B4-BE49-F238E27FC236}">
                <a16:creationId xmlns:a16="http://schemas.microsoft.com/office/drawing/2014/main" id="{B7F1A4E1-980A-0235-266A-0A5286CC79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9095" y="3475364"/>
            <a:ext cx="1388375" cy="1015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AB80D0-F414-28CA-B87D-1E51F9A5C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95" y="2420010"/>
            <a:ext cx="774700" cy="774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52C3F1-7561-3535-DCE3-DEFB24203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3662" y="351240"/>
            <a:ext cx="774700" cy="774700"/>
          </a:xfrm>
          <a:prstGeom prst="rect">
            <a:avLst/>
          </a:prstGeom>
        </p:spPr>
      </p:pic>
      <p:pic>
        <p:nvPicPr>
          <p:cNvPr id="4" name="Picture 3" descr="Step 4: Cow’s Milk in a jug">
            <a:extLst>
              <a:ext uri="{FF2B5EF4-FFF2-40B4-BE49-F238E27FC236}">
                <a16:creationId xmlns:a16="http://schemas.microsoft.com/office/drawing/2014/main" id="{8238171A-D1EB-049D-712D-259C612A31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6483" y="934206"/>
            <a:ext cx="967413" cy="1654277"/>
          </a:xfrm>
          <a:prstGeom prst="rect">
            <a:avLst/>
          </a:prstGeom>
        </p:spPr>
      </p:pic>
      <p:pic>
        <p:nvPicPr>
          <p:cNvPr id="26" name="Picture 25" descr="Step 5">
            <a:extLst>
              <a:ext uri="{FF2B5EF4-FFF2-40B4-BE49-F238E27FC236}">
                <a16:creationId xmlns:a16="http://schemas.microsoft.com/office/drawing/2014/main" id="{8EE90948-9C8B-DA10-11C2-DB9BCF6A7B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8862" y="3345932"/>
            <a:ext cx="774700" cy="774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B766029-D2A8-3FA8-F909-E1F422440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0594" y="2553169"/>
            <a:ext cx="2251881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Photosynthesis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62EA0F-2742-3E10-324E-94A1FB3BB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24604" y="4412413"/>
            <a:ext cx="1316195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Digestion</a:t>
            </a:r>
          </a:p>
        </p:txBody>
      </p:sp>
    </p:spTree>
    <p:extLst>
      <p:ext uri="{BB962C8B-B14F-4D97-AF65-F5344CB8AC3E}">
        <p14:creationId xmlns:p14="http://schemas.microsoft.com/office/powerpoint/2010/main" val="74385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EF709DF-31C1-4B6F-1313-B3A7586A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Which of the Following is a Dairy Food?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2509D8-1016-C2A6-1C73-88A7BA7E4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05" y="363615"/>
            <a:ext cx="10656991" cy="819009"/>
          </a:xfrm>
          <a:prstGeom prst="rect">
            <a:avLst/>
          </a:prstGeom>
        </p:spPr>
      </p:pic>
      <p:pic>
        <p:nvPicPr>
          <p:cNvPr id="7" name="Picture 6" descr="apple">
            <a:extLst>
              <a:ext uri="{FF2B5EF4-FFF2-40B4-BE49-F238E27FC236}">
                <a16:creationId xmlns:a16="http://schemas.microsoft.com/office/drawing/2014/main" id="{39163CBE-3AF7-0A6F-C428-C9146F6BC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355" y="1182624"/>
            <a:ext cx="2461768" cy="2461768"/>
          </a:xfrm>
          <a:prstGeom prst="rect">
            <a:avLst/>
          </a:prstGeom>
        </p:spPr>
      </p:pic>
      <p:pic>
        <p:nvPicPr>
          <p:cNvPr id="9" name="Picture 8" descr="bread">
            <a:extLst>
              <a:ext uri="{FF2B5EF4-FFF2-40B4-BE49-F238E27FC236}">
                <a16:creationId xmlns:a16="http://schemas.microsoft.com/office/drawing/2014/main" id="{A583A390-422E-FE49-D179-05548442F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6103" y="3672332"/>
            <a:ext cx="2534786" cy="2461768"/>
          </a:xfrm>
          <a:prstGeom prst="rect">
            <a:avLst/>
          </a:prstGeom>
        </p:spPr>
      </p:pic>
      <p:pic>
        <p:nvPicPr>
          <p:cNvPr id="11" name="Picture 10" descr="cheese&#10;">
            <a:extLst>
              <a:ext uri="{FF2B5EF4-FFF2-40B4-BE49-F238E27FC236}">
                <a16:creationId xmlns:a16="http://schemas.microsoft.com/office/drawing/2014/main" id="{DC142BDE-134B-4831-ADD9-DCD87A903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002" y="1182624"/>
            <a:ext cx="2461768" cy="2461768"/>
          </a:xfrm>
          <a:prstGeom prst="rect">
            <a:avLst/>
          </a:prstGeom>
        </p:spPr>
      </p:pic>
      <p:pic>
        <p:nvPicPr>
          <p:cNvPr id="13" name="Picture 12" descr="peas&#10;">
            <a:extLst>
              <a:ext uri="{FF2B5EF4-FFF2-40B4-BE49-F238E27FC236}">
                <a16:creationId xmlns:a16="http://schemas.microsoft.com/office/drawing/2014/main" id="{05ED557C-64EC-6458-C2E3-04A0AEBB3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5849" y="3672332"/>
            <a:ext cx="2461768" cy="2461768"/>
          </a:xfrm>
          <a:prstGeom prst="rect">
            <a:avLst/>
          </a:prstGeom>
        </p:spPr>
      </p:pic>
      <p:pic>
        <p:nvPicPr>
          <p:cNvPr id="15" name="Picture 14" descr="yogurt">
            <a:extLst>
              <a:ext uri="{FF2B5EF4-FFF2-40B4-BE49-F238E27FC236}">
                <a16:creationId xmlns:a16="http://schemas.microsoft.com/office/drawing/2014/main" id="{9C73CAA0-1DC8-6A81-79E0-23FD2B8A8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6648" y="1182624"/>
            <a:ext cx="2461768" cy="2461768"/>
          </a:xfrm>
          <a:prstGeom prst="rect">
            <a:avLst/>
          </a:prstGeom>
        </p:spPr>
      </p:pic>
      <p:pic>
        <p:nvPicPr>
          <p:cNvPr id="17" name="Picture 16" descr="Apples are not dairy foods">
            <a:extLst>
              <a:ext uri="{FF2B5EF4-FFF2-40B4-BE49-F238E27FC236}">
                <a16:creationId xmlns:a16="http://schemas.microsoft.com/office/drawing/2014/main" id="{8C1FDD3C-6C9E-7F26-BBC3-09E2A4487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523" y="1108964"/>
            <a:ext cx="2514600" cy="2501900"/>
          </a:xfrm>
          <a:prstGeom prst="rect">
            <a:avLst/>
          </a:prstGeom>
        </p:spPr>
      </p:pic>
      <p:pic>
        <p:nvPicPr>
          <p:cNvPr id="18" name="Picture 17" descr="Bread is not a dairy food">
            <a:extLst>
              <a:ext uri="{FF2B5EF4-FFF2-40B4-BE49-F238E27FC236}">
                <a16:creationId xmlns:a16="http://schemas.microsoft.com/office/drawing/2014/main" id="{94EA41F5-12BB-00E7-B670-B06C929137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5435" y="3742436"/>
            <a:ext cx="2514600" cy="2501900"/>
          </a:xfrm>
          <a:prstGeom prst="rect">
            <a:avLst/>
          </a:prstGeom>
        </p:spPr>
      </p:pic>
      <p:pic>
        <p:nvPicPr>
          <p:cNvPr id="19" name="Picture 18" descr="Peas are not a dairy food">
            <a:extLst>
              <a:ext uri="{FF2B5EF4-FFF2-40B4-BE49-F238E27FC236}">
                <a16:creationId xmlns:a16="http://schemas.microsoft.com/office/drawing/2014/main" id="{5EF70058-498D-ECDD-3DE4-7FB04688A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763" y="3742436"/>
            <a:ext cx="25146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3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A9192-54DC-0F7B-9841-825FF2677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FF0B1CEE-47A8-1B1E-98FD-009267C2F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Energy from Farm to You 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34220-064E-5561-1EC7-8AD83DC8D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0" y="288119"/>
            <a:ext cx="3822700" cy="17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F20513-D7C2-C491-2579-BF19D5429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624761"/>
            <a:ext cx="2251881" cy="2251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C1EDEA-7F32-4152-39E6-E1EFB93C5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3594666"/>
            <a:ext cx="2251881" cy="225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D244FB-E158-1126-AF8F-16B4419A0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624761"/>
            <a:ext cx="2251881" cy="2251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9AB6FB-18D2-34E0-4F36-E89414760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3594666"/>
            <a:ext cx="2251881" cy="2251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80F8A2-FA94-27E9-A109-9489C5661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31" y="2700739"/>
            <a:ext cx="2251881" cy="2251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E80958-CFC6-342D-5E80-5AD17D060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887913" y="2911123"/>
            <a:ext cx="577242" cy="567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9CEE5A-06AE-9DF9-B39F-F0CF63DE3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3894134" y="4207661"/>
            <a:ext cx="577242" cy="567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6A1FFF-9104-3DFA-A86C-366DC0200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7879280" y="2365213"/>
            <a:ext cx="577242" cy="567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1847EF-AA09-353A-19FB-1D9AC206C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0008330" y="2911123"/>
            <a:ext cx="577242" cy="567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5676050-F764-35E0-DA34-46F5DE3F9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07" y="366781"/>
            <a:ext cx="774700" cy="774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88F9FC-CC04-74A2-2333-0AEDA4EB3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80" y="3367923"/>
            <a:ext cx="774700" cy="774700"/>
          </a:xfrm>
          <a:prstGeom prst="rect">
            <a:avLst/>
          </a:prstGeom>
        </p:spPr>
      </p:pic>
      <p:pic>
        <p:nvPicPr>
          <p:cNvPr id="2" name="Picture 1" descr="Step 1: Shining sun (Photsynthesis)">
            <a:extLst>
              <a:ext uri="{FF2B5EF4-FFF2-40B4-BE49-F238E27FC236}">
                <a16:creationId xmlns:a16="http://schemas.microsoft.com/office/drawing/2014/main" id="{C1D03125-6344-B207-5F57-9FC934579A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447" y="896614"/>
            <a:ext cx="1708174" cy="1708174"/>
          </a:xfrm>
          <a:prstGeom prst="rect">
            <a:avLst/>
          </a:prstGeom>
        </p:spPr>
      </p:pic>
      <p:pic>
        <p:nvPicPr>
          <p:cNvPr id="6" name="Picture 5" descr="Step 2: Corn plant">
            <a:extLst>
              <a:ext uri="{FF2B5EF4-FFF2-40B4-BE49-F238E27FC236}">
                <a16:creationId xmlns:a16="http://schemas.microsoft.com/office/drawing/2014/main" id="{020DE531-FECC-50BC-A6BA-3321277984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921" y="3820106"/>
            <a:ext cx="893446" cy="1969888"/>
          </a:xfrm>
          <a:prstGeom prst="rect">
            <a:avLst/>
          </a:prstGeom>
        </p:spPr>
      </p:pic>
      <p:pic>
        <p:nvPicPr>
          <p:cNvPr id="12" name="Picture 11" descr="Step 3: Cow grazing (digestion)">
            <a:extLst>
              <a:ext uri="{FF2B5EF4-FFF2-40B4-BE49-F238E27FC236}">
                <a16:creationId xmlns:a16="http://schemas.microsoft.com/office/drawing/2014/main" id="{707EE054-79A6-B811-1598-5D8E0AF3AB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9095" y="3475364"/>
            <a:ext cx="1388375" cy="1015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F9BE02-0AA6-C153-49C0-CCD6898DD4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95" y="2420010"/>
            <a:ext cx="774700" cy="774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E1E270-C138-3F28-CD1F-F519BB95A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3662" y="351240"/>
            <a:ext cx="774700" cy="774700"/>
          </a:xfrm>
          <a:prstGeom prst="rect">
            <a:avLst/>
          </a:prstGeom>
        </p:spPr>
      </p:pic>
      <p:pic>
        <p:nvPicPr>
          <p:cNvPr id="4" name="Picture 3" descr="Step 4: Cow’s Milk in a jug">
            <a:extLst>
              <a:ext uri="{FF2B5EF4-FFF2-40B4-BE49-F238E27FC236}">
                <a16:creationId xmlns:a16="http://schemas.microsoft.com/office/drawing/2014/main" id="{5A54782D-003E-1830-D71D-54CD6C2802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6483" y="934206"/>
            <a:ext cx="967413" cy="1654277"/>
          </a:xfrm>
          <a:prstGeom prst="rect">
            <a:avLst/>
          </a:prstGeom>
        </p:spPr>
      </p:pic>
      <p:pic>
        <p:nvPicPr>
          <p:cNvPr id="26" name="Picture 25" descr="Step 5">
            <a:extLst>
              <a:ext uri="{FF2B5EF4-FFF2-40B4-BE49-F238E27FC236}">
                <a16:creationId xmlns:a16="http://schemas.microsoft.com/office/drawing/2014/main" id="{4F73E853-53E7-C34C-557F-33292F58F8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8862" y="3345932"/>
            <a:ext cx="774700" cy="774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8A2575-8551-7384-79C2-63B9EED66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0594" y="2553169"/>
            <a:ext cx="2251881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Photosynthesis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9300B1-83C6-CCA1-BCD1-67B77FF8E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24604" y="4412413"/>
            <a:ext cx="1316195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Digestion</a:t>
            </a:r>
          </a:p>
        </p:txBody>
      </p:sp>
    </p:spTree>
    <p:extLst>
      <p:ext uri="{BB962C8B-B14F-4D97-AF65-F5344CB8AC3E}">
        <p14:creationId xmlns:p14="http://schemas.microsoft.com/office/powerpoint/2010/main" val="4196805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D5F2DDF8-5511-95D9-47C1-BD2EAFB01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foods do you see?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7510F-8ABD-4A42-0EF5-1D85CA315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1100" y="390478"/>
            <a:ext cx="7289800" cy="863600"/>
          </a:xfrm>
          <a:prstGeom prst="rect">
            <a:avLst/>
          </a:prstGeom>
        </p:spPr>
      </p:pic>
      <p:pic>
        <p:nvPicPr>
          <p:cNvPr id="7" name="Picture 6" descr="A lunch tray with pasta, green beans, apple sauce, bread, salad, and a milk carton.">
            <a:extLst>
              <a:ext uri="{FF2B5EF4-FFF2-40B4-BE49-F238E27FC236}">
                <a16:creationId xmlns:a16="http://schemas.microsoft.com/office/drawing/2014/main" id="{853693BB-8D8D-CBD6-AB4F-2048ED2A5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31" y="2338979"/>
            <a:ext cx="3657600" cy="2451100"/>
          </a:xfrm>
          <a:prstGeom prst="rect">
            <a:avLst/>
          </a:prstGeom>
        </p:spPr>
      </p:pic>
      <p:pic>
        <p:nvPicPr>
          <p:cNvPr id="9" name="Picture 8" descr="A lunch tray with a baked potato, salad, brocolli, a milk carton, and citrus fruit slices.&#10;">
            <a:extLst>
              <a:ext uri="{FF2B5EF4-FFF2-40B4-BE49-F238E27FC236}">
                <a16:creationId xmlns:a16="http://schemas.microsoft.com/office/drawing/2014/main" id="{8516A821-3404-81A1-8539-BCA216E9E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443" y="2377079"/>
            <a:ext cx="3657600" cy="2374900"/>
          </a:xfrm>
          <a:prstGeom prst="rect">
            <a:avLst/>
          </a:prstGeom>
        </p:spPr>
      </p:pic>
      <p:pic>
        <p:nvPicPr>
          <p:cNvPr id="11" name="Picture 10" descr="A mound of unidentifiable green plant material. To be identified in later slides.">
            <a:extLst>
              <a:ext uri="{FF2B5EF4-FFF2-40B4-BE49-F238E27FC236}">
                <a16:creationId xmlns:a16="http://schemas.microsoft.com/office/drawing/2014/main" id="{C9B1C8F2-E06D-9EB7-DB6B-7D281C832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5055" y="2345329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40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207AC-B327-CC5B-4504-DA96E506C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3C1DF1A9-75B3-2809-D11F-6AF2147B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Energy from Farm to You 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9F06B-9B37-5B2F-37B6-3B6DA9E70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0" y="288119"/>
            <a:ext cx="3822700" cy="17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FEC68-9F3B-445E-2502-DA8FC3C5C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624761"/>
            <a:ext cx="2251881" cy="2251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532842-7FAF-D4D5-11E0-FF0B27B88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3594666"/>
            <a:ext cx="2251881" cy="225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08023E-F9C5-27AC-A12D-3AB17F87A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624761"/>
            <a:ext cx="2251881" cy="2251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4EF441-4D43-1295-D4F2-C9BFDEBB02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3594666"/>
            <a:ext cx="2251881" cy="2251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1CBD2C-2FB4-D61C-7CD6-EFD3B1A2D7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31" y="2700739"/>
            <a:ext cx="2251881" cy="2251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F1B3B7-B547-9F04-09DE-DCDB127A4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887913" y="2911123"/>
            <a:ext cx="577242" cy="567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D463CB-86A1-29FF-DFB5-5FEA50F9F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3894134" y="4207661"/>
            <a:ext cx="577242" cy="567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1FD34A-D3C4-63FF-A4DA-08F64EB7D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7879280" y="2365213"/>
            <a:ext cx="577242" cy="567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909CCA-7CCE-B797-0339-984C5718D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0008330" y="2911123"/>
            <a:ext cx="577242" cy="567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35ED0E-9D71-C0A4-3F8C-A4C9DC10E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07" y="366781"/>
            <a:ext cx="774700" cy="774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A62911-C326-60A5-F2D3-493F804C9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80" y="3367923"/>
            <a:ext cx="774700" cy="774700"/>
          </a:xfrm>
          <a:prstGeom prst="rect">
            <a:avLst/>
          </a:prstGeom>
        </p:spPr>
      </p:pic>
      <p:pic>
        <p:nvPicPr>
          <p:cNvPr id="2" name="Picture 1" descr="Step 1: Shining sun (Photsynthesis)">
            <a:extLst>
              <a:ext uri="{FF2B5EF4-FFF2-40B4-BE49-F238E27FC236}">
                <a16:creationId xmlns:a16="http://schemas.microsoft.com/office/drawing/2014/main" id="{DBCF4425-16D3-CD80-0319-B6B785028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447" y="896614"/>
            <a:ext cx="1708174" cy="1708174"/>
          </a:xfrm>
          <a:prstGeom prst="rect">
            <a:avLst/>
          </a:prstGeom>
        </p:spPr>
      </p:pic>
      <p:pic>
        <p:nvPicPr>
          <p:cNvPr id="6" name="Picture 5" descr="Step 2: Corn plant">
            <a:extLst>
              <a:ext uri="{FF2B5EF4-FFF2-40B4-BE49-F238E27FC236}">
                <a16:creationId xmlns:a16="http://schemas.microsoft.com/office/drawing/2014/main" id="{B94406C8-A1FF-1ADA-1EC2-5FB6FD05D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921" y="3820106"/>
            <a:ext cx="893446" cy="1969888"/>
          </a:xfrm>
          <a:prstGeom prst="rect">
            <a:avLst/>
          </a:prstGeom>
        </p:spPr>
      </p:pic>
      <p:pic>
        <p:nvPicPr>
          <p:cNvPr id="12" name="Picture 11" descr="Step 3: Cow grazing (digestion)">
            <a:extLst>
              <a:ext uri="{FF2B5EF4-FFF2-40B4-BE49-F238E27FC236}">
                <a16:creationId xmlns:a16="http://schemas.microsoft.com/office/drawing/2014/main" id="{01C93074-72FE-F5EA-8EE8-E7CD0E8BDA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9095" y="3475364"/>
            <a:ext cx="1388375" cy="1015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8020E2-8BFC-90CE-44FE-5B72C599D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95" y="2420010"/>
            <a:ext cx="774700" cy="774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50F626-43F7-1989-C2ED-F474A2282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3662" y="351240"/>
            <a:ext cx="774700" cy="774700"/>
          </a:xfrm>
          <a:prstGeom prst="rect">
            <a:avLst/>
          </a:prstGeom>
        </p:spPr>
      </p:pic>
      <p:pic>
        <p:nvPicPr>
          <p:cNvPr id="4" name="Picture 3" descr="Step 4: Cow’s Milk in a jug">
            <a:extLst>
              <a:ext uri="{FF2B5EF4-FFF2-40B4-BE49-F238E27FC236}">
                <a16:creationId xmlns:a16="http://schemas.microsoft.com/office/drawing/2014/main" id="{4FAFC302-67AE-FD72-2255-577DDDEF3C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6483" y="934206"/>
            <a:ext cx="967413" cy="1654277"/>
          </a:xfrm>
          <a:prstGeom prst="rect">
            <a:avLst/>
          </a:prstGeom>
        </p:spPr>
      </p:pic>
      <p:pic>
        <p:nvPicPr>
          <p:cNvPr id="19" name="Picture 18" descr="Step 5: drinking milk with cookies">
            <a:extLst>
              <a:ext uri="{FF2B5EF4-FFF2-40B4-BE49-F238E27FC236}">
                <a16:creationId xmlns:a16="http://schemas.microsoft.com/office/drawing/2014/main" id="{C33AF86E-BE22-4139-6729-7D8FE02148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4390" y="4120632"/>
            <a:ext cx="1973085" cy="16424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7A37C8-90B4-4B3F-B99C-D78090775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18862" y="3345932"/>
            <a:ext cx="774700" cy="774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62855D-4379-1A6E-83D8-A05574DB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0594" y="2553169"/>
            <a:ext cx="2251881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Photosynthesis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E32696-C3B7-4D1E-5944-94C263C56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24604" y="4412413"/>
            <a:ext cx="1316195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Digestion</a:t>
            </a:r>
          </a:p>
        </p:txBody>
      </p:sp>
    </p:spTree>
    <p:extLst>
      <p:ext uri="{BB962C8B-B14F-4D97-AF65-F5344CB8AC3E}">
        <p14:creationId xmlns:p14="http://schemas.microsoft.com/office/powerpoint/2010/main" val="3796866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7E7169C-0AC7-0393-88EF-F3D2C39FF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Energy from Farm to You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33FBD-8758-9752-A968-484996436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0" y="288119"/>
            <a:ext cx="3822700" cy="17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F8F609-F029-28AC-A659-34E144912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624761"/>
            <a:ext cx="2251881" cy="2251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EBDE4C-70C4-4A3A-D3E5-B48DCFDF1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3594666"/>
            <a:ext cx="2251881" cy="225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061923-C905-87C0-B333-E36234D6C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624761"/>
            <a:ext cx="2251881" cy="2251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7C614C-AE1B-F4B9-2F84-19C603C9F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3594666"/>
            <a:ext cx="2251881" cy="2251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7E124D-2103-E3B1-11F7-D8CC4BF5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31" y="2700739"/>
            <a:ext cx="2251881" cy="2251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8EBA83-A223-1DDB-5C4F-2E1B2BB8E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887913" y="2911123"/>
            <a:ext cx="577242" cy="567174"/>
          </a:xfrm>
          <a:prstGeom prst="rect">
            <a:avLst/>
          </a:prstGeom>
        </p:spPr>
      </p:pic>
      <p:pic>
        <p:nvPicPr>
          <p:cNvPr id="18" name="Picture 17" descr="Step 1&#10;">
            <a:extLst>
              <a:ext uri="{FF2B5EF4-FFF2-40B4-BE49-F238E27FC236}">
                <a16:creationId xmlns:a16="http://schemas.microsoft.com/office/drawing/2014/main" id="{4D6F118E-BD27-6890-662C-4590C05EF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07" y="366781"/>
            <a:ext cx="774700" cy="774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3933B3-4B9F-FF4B-D44A-F2BBE3AB8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3894134" y="4207661"/>
            <a:ext cx="577242" cy="567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8EE4BE-2FC6-8ABE-9548-3D0EEF34F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7879280" y="2365213"/>
            <a:ext cx="577242" cy="567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EB7351-01DA-E1A1-E044-E0DC800F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0008330" y="2911123"/>
            <a:ext cx="577242" cy="567174"/>
          </a:xfrm>
          <a:prstGeom prst="rect">
            <a:avLst/>
          </a:prstGeom>
        </p:spPr>
      </p:pic>
      <p:pic>
        <p:nvPicPr>
          <p:cNvPr id="20" name="Picture 19" descr="Step 2&#10;">
            <a:extLst>
              <a:ext uri="{FF2B5EF4-FFF2-40B4-BE49-F238E27FC236}">
                <a16:creationId xmlns:a16="http://schemas.microsoft.com/office/drawing/2014/main" id="{37FF0247-F846-6836-A1EB-B3C6E91A9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80" y="3367923"/>
            <a:ext cx="774700" cy="774700"/>
          </a:xfrm>
          <a:prstGeom prst="rect">
            <a:avLst/>
          </a:prstGeom>
        </p:spPr>
      </p:pic>
      <p:pic>
        <p:nvPicPr>
          <p:cNvPr id="22" name="Picture 21" descr="Step 3">
            <a:extLst>
              <a:ext uri="{FF2B5EF4-FFF2-40B4-BE49-F238E27FC236}">
                <a16:creationId xmlns:a16="http://schemas.microsoft.com/office/drawing/2014/main" id="{EE7737E9-0B90-E04D-EB0D-364FA41DF4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4395" y="2420010"/>
            <a:ext cx="774700" cy="774700"/>
          </a:xfrm>
          <a:prstGeom prst="rect">
            <a:avLst/>
          </a:prstGeom>
        </p:spPr>
      </p:pic>
      <p:pic>
        <p:nvPicPr>
          <p:cNvPr id="24" name="Picture 23" descr="Step 4">
            <a:extLst>
              <a:ext uri="{FF2B5EF4-FFF2-40B4-BE49-F238E27FC236}">
                <a16:creationId xmlns:a16="http://schemas.microsoft.com/office/drawing/2014/main" id="{8A4D9CFD-F244-2278-3D7A-15DE53251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83662" y="351240"/>
            <a:ext cx="774700" cy="774700"/>
          </a:xfrm>
          <a:prstGeom prst="rect">
            <a:avLst/>
          </a:prstGeom>
        </p:spPr>
      </p:pic>
      <p:pic>
        <p:nvPicPr>
          <p:cNvPr id="26" name="Picture 25" descr="Step 5">
            <a:extLst>
              <a:ext uri="{FF2B5EF4-FFF2-40B4-BE49-F238E27FC236}">
                <a16:creationId xmlns:a16="http://schemas.microsoft.com/office/drawing/2014/main" id="{8C56DF28-B563-EC39-2FE3-B68C843B6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8862" y="3345932"/>
            <a:ext cx="7747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83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EBA716F-1B78-B8A8-A07D-6D525105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Energy Chain Step-By-Step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929520-480F-ED0A-F2BB-D764FAC6F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600" y="834030"/>
            <a:ext cx="4368800" cy="1778000"/>
          </a:xfrm>
          <a:prstGeom prst="rect">
            <a:avLst/>
          </a:prstGeom>
        </p:spPr>
      </p:pic>
      <p:pic>
        <p:nvPicPr>
          <p:cNvPr id="7" name="Picture 6" descr="Grazing cow with two arrows circling it to indicate the energy movement in a cow’s life.">
            <a:extLst>
              <a:ext uri="{FF2B5EF4-FFF2-40B4-BE49-F238E27FC236}">
                <a16:creationId xmlns:a16="http://schemas.microsoft.com/office/drawing/2014/main" id="{34E38277-E53B-CE56-2421-CF3A71429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550" y="2487021"/>
            <a:ext cx="61849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67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183D9-2404-B3B5-9BA3-FEF3FF7F8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500FF6-3E28-8F36-A502-EC915A85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Energy from Farm to You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3D958-0573-1F39-9F95-861EA66BA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0" y="288119"/>
            <a:ext cx="3822700" cy="17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EB900B-53F6-EA06-1461-AE268BF14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624761"/>
            <a:ext cx="2251881" cy="2251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4BE843-41D8-B524-EA23-0DE617787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3594666"/>
            <a:ext cx="2251881" cy="225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817FC6-EA38-AB1B-D685-5305685E2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624761"/>
            <a:ext cx="2251881" cy="2251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0F30C-1E33-401B-4E99-AABAB3616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3594666"/>
            <a:ext cx="2251881" cy="2251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049765-E3EF-051B-8C9C-F0847CE28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31" y="2700739"/>
            <a:ext cx="2251881" cy="2251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3A19EE-3498-F6BE-F8C4-01A3C5B86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887913" y="2911123"/>
            <a:ext cx="577242" cy="567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351CA9-8723-D4F3-AA5E-F0C7DF329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3894134" y="4207661"/>
            <a:ext cx="577242" cy="567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F853CC-13B4-018E-B54F-411C7796D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7879280" y="2365213"/>
            <a:ext cx="577242" cy="567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0466FA-667B-C588-97D6-49BCC4FAF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0008330" y="2911123"/>
            <a:ext cx="577242" cy="567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7B9B81-980D-AAF5-9A70-AD45A3886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07" y="366781"/>
            <a:ext cx="774700" cy="774700"/>
          </a:xfrm>
          <a:prstGeom prst="rect">
            <a:avLst/>
          </a:prstGeom>
        </p:spPr>
      </p:pic>
      <p:pic>
        <p:nvPicPr>
          <p:cNvPr id="2" name="Picture 1" descr="Step 1: Shining sun (Photsynthesis)">
            <a:extLst>
              <a:ext uri="{FF2B5EF4-FFF2-40B4-BE49-F238E27FC236}">
                <a16:creationId xmlns:a16="http://schemas.microsoft.com/office/drawing/2014/main" id="{7F521E02-EE33-182B-6EFF-D81626055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447" y="896614"/>
            <a:ext cx="1708174" cy="1708174"/>
          </a:xfrm>
          <a:prstGeom prst="rect">
            <a:avLst/>
          </a:prstGeom>
        </p:spPr>
      </p:pic>
      <p:pic>
        <p:nvPicPr>
          <p:cNvPr id="20" name="Picture 19" descr="Step 2&#10;">
            <a:extLst>
              <a:ext uri="{FF2B5EF4-FFF2-40B4-BE49-F238E27FC236}">
                <a16:creationId xmlns:a16="http://schemas.microsoft.com/office/drawing/2014/main" id="{ACB14EF7-C579-8B1C-392C-F39D63032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180" y="3367923"/>
            <a:ext cx="774700" cy="774700"/>
          </a:xfrm>
          <a:prstGeom prst="rect">
            <a:avLst/>
          </a:prstGeom>
        </p:spPr>
      </p:pic>
      <p:pic>
        <p:nvPicPr>
          <p:cNvPr id="22" name="Picture 21" descr="Step 3&#10;">
            <a:extLst>
              <a:ext uri="{FF2B5EF4-FFF2-40B4-BE49-F238E27FC236}">
                <a16:creationId xmlns:a16="http://schemas.microsoft.com/office/drawing/2014/main" id="{241AD526-A7A5-20F7-01E3-FC18B1CE0C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4395" y="2420010"/>
            <a:ext cx="774700" cy="774700"/>
          </a:xfrm>
          <a:prstGeom prst="rect">
            <a:avLst/>
          </a:prstGeom>
        </p:spPr>
      </p:pic>
      <p:pic>
        <p:nvPicPr>
          <p:cNvPr id="24" name="Picture 23" descr="Step 4">
            <a:extLst>
              <a:ext uri="{FF2B5EF4-FFF2-40B4-BE49-F238E27FC236}">
                <a16:creationId xmlns:a16="http://schemas.microsoft.com/office/drawing/2014/main" id="{CBA3C7D8-5D3A-32DB-71F2-C23F70C7E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3662" y="351240"/>
            <a:ext cx="774700" cy="774700"/>
          </a:xfrm>
          <a:prstGeom prst="rect">
            <a:avLst/>
          </a:prstGeom>
        </p:spPr>
      </p:pic>
      <p:pic>
        <p:nvPicPr>
          <p:cNvPr id="26" name="Picture 25" descr="Step 5&#10;">
            <a:extLst>
              <a:ext uri="{FF2B5EF4-FFF2-40B4-BE49-F238E27FC236}">
                <a16:creationId xmlns:a16="http://schemas.microsoft.com/office/drawing/2014/main" id="{E9F56D8F-9F87-70C0-E3B4-DD479ABCD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8862" y="3345932"/>
            <a:ext cx="774700" cy="774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0647BB1-FD15-AAE8-B51C-B13E6114F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0594" y="2553169"/>
            <a:ext cx="2251881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Photosynthesis</a:t>
            </a:r>
          </a:p>
        </p:txBody>
      </p:sp>
    </p:spTree>
    <p:extLst>
      <p:ext uri="{BB962C8B-B14F-4D97-AF65-F5344CB8AC3E}">
        <p14:creationId xmlns:p14="http://schemas.microsoft.com/office/powerpoint/2010/main" val="3022703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B9A6A793-3C80-D4D8-A337-5C3B9C22A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do plants need to grow?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69B17-DE7C-28CB-04B8-0944C7934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59" y="828623"/>
            <a:ext cx="10235682" cy="1341369"/>
          </a:xfrm>
          <a:prstGeom prst="rect">
            <a:avLst/>
          </a:prstGeom>
        </p:spPr>
      </p:pic>
      <p:pic>
        <p:nvPicPr>
          <p:cNvPr id="9" name="Picture 8" descr="A yellow shining sun.&#10;">
            <a:extLst>
              <a:ext uri="{FF2B5EF4-FFF2-40B4-BE49-F238E27FC236}">
                <a16:creationId xmlns:a16="http://schemas.microsoft.com/office/drawing/2014/main" id="{1EA03E96-EC3F-E600-60E6-D09587119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77" y="2169992"/>
            <a:ext cx="3390900" cy="3390900"/>
          </a:xfrm>
          <a:prstGeom prst="rect">
            <a:avLst/>
          </a:prstGeom>
        </p:spPr>
      </p:pic>
      <p:pic>
        <p:nvPicPr>
          <p:cNvPr id="11" name="Picture 10" descr="A blue water droplett ">
            <a:extLst>
              <a:ext uri="{FF2B5EF4-FFF2-40B4-BE49-F238E27FC236}">
                <a16:creationId xmlns:a16="http://schemas.microsoft.com/office/drawing/2014/main" id="{74BA165E-63D0-9D4B-537C-87ECBCC70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022" y="2169992"/>
            <a:ext cx="3390900" cy="3390900"/>
          </a:xfrm>
          <a:prstGeom prst="rect">
            <a:avLst/>
          </a:prstGeom>
        </p:spPr>
      </p:pic>
      <p:pic>
        <p:nvPicPr>
          <p:cNvPr id="7" name="Picture 6" descr="A green head with arrows emrging from the mouth to indicate exhaling.">
            <a:extLst>
              <a:ext uri="{FF2B5EF4-FFF2-40B4-BE49-F238E27FC236}">
                <a16:creationId xmlns:a16="http://schemas.microsoft.com/office/drawing/2014/main" id="{1B25C420-625C-C93A-1C21-542404763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866" y="2169992"/>
            <a:ext cx="33909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FDD3655-609E-0688-751F-120AFA44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Photosynthesis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9A7A2-8064-9A24-38FA-4395B04EA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8722"/>
            <a:ext cx="5524500" cy="889000"/>
          </a:xfrm>
          <a:prstGeom prst="rect">
            <a:avLst/>
          </a:prstGeom>
        </p:spPr>
      </p:pic>
      <p:pic>
        <p:nvPicPr>
          <p:cNvPr id="7" name="Picture 6" descr="A diagram of a sunflower undergoing photosynthesis. Light energy and cabon dioxide travel into the plant while oxygen and glucose (or sugar) travel out of the plant.">
            <a:extLst>
              <a:ext uri="{FF2B5EF4-FFF2-40B4-BE49-F238E27FC236}">
                <a16:creationId xmlns:a16="http://schemas.microsoft.com/office/drawing/2014/main" id="{80387E87-8FAD-53A9-66F7-674FA30C0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3604" y="-204716"/>
            <a:ext cx="7772400" cy="676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46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C077D-2859-25B4-826C-0CEA15075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C70AECE4-BC16-FAAE-43FD-DDC6AED51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Energy from Farm to You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3A2D1-5894-739A-8A7C-7C2178924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0" y="288119"/>
            <a:ext cx="3822700" cy="17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9D203-54DD-24D2-0605-A79ACD0BA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624761"/>
            <a:ext cx="2251881" cy="2251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51C6D9-8A48-CDA2-4735-8BFFF422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3594666"/>
            <a:ext cx="2251881" cy="225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670614-B14E-B0AF-00AF-A8BC82625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624761"/>
            <a:ext cx="2251881" cy="2251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AFF1CD-CC14-B398-0E25-E8F761967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3594666"/>
            <a:ext cx="2251881" cy="2251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40AE25-0796-FDE1-3E17-843380B02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31" y="2700739"/>
            <a:ext cx="2251881" cy="2251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665103-BEE0-5C13-6CE7-B4CF284CA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887913" y="2911123"/>
            <a:ext cx="577242" cy="567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29F1BF-B0B3-8765-363A-7C3E17A9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3894134" y="4207661"/>
            <a:ext cx="577242" cy="567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6E29E4-EF8F-FA60-E639-450FC2435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7879280" y="2365213"/>
            <a:ext cx="577242" cy="567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5826B3D-B3E1-DBAD-389E-868A25A91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0008330" y="2911123"/>
            <a:ext cx="577242" cy="567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780B29-2712-4827-B3C2-DFC122BAA1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07" y="366781"/>
            <a:ext cx="774700" cy="774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0A3DA7-6860-CA53-D5D5-4029B5B35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80" y="3367923"/>
            <a:ext cx="774700" cy="774700"/>
          </a:xfrm>
          <a:prstGeom prst="rect">
            <a:avLst/>
          </a:prstGeom>
        </p:spPr>
      </p:pic>
      <p:pic>
        <p:nvPicPr>
          <p:cNvPr id="2" name="Picture 1" descr="Step 1: Shining sun (Photsynthesis)">
            <a:extLst>
              <a:ext uri="{FF2B5EF4-FFF2-40B4-BE49-F238E27FC236}">
                <a16:creationId xmlns:a16="http://schemas.microsoft.com/office/drawing/2014/main" id="{55676469-8F07-6C7A-6B33-0F2F4865CF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447" y="896614"/>
            <a:ext cx="1708174" cy="1708174"/>
          </a:xfrm>
          <a:prstGeom prst="rect">
            <a:avLst/>
          </a:prstGeom>
        </p:spPr>
      </p:pic>
      <p:pic>
        <p:nvPicPr>
          <p:cNvPr id="6" name="Picture 5" descr="Step 2: Corn plant">
            <a:extLst>
              <a:ext uri="{FF2B5EF4-FFF2-40B4-BE49-F238E27FC236}">
                <a16:creationId xmlns:a16="http://schemas.microsoft.com/office/drawing/2014/main" id="{997178C0-0822-CA54-580D-F83296585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921" y="3820106"/>
            <a:ext cx="893446" cy="1969888"/>
          </a:xfrm>
          <a:prstGeom prst="rect">
            <a:avLst/>
          </a:prstGeom>
        </p:spPr>
      </p:pic>
      <p:pic>
        <p:nvPicPr>
          <p:cNvPr id="22" name="Picture 21" descr="Step 3&#10;">
            <a:extLst>
              <a:ext uri="{FF2B5EF4-FFF2-40B4-BE49-F238E27FC236}">
                <a16:creationId xmlns:a16="http://schemas.microsoft.com/office/drawing/2014/main" id="{6DDD0DD6-BADD-F0CB-A43F-793B9F5AF1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4395" y="2420010"/>
            <a:ext cx="774700" cy="774700"/>
          </a:xfrm>
          <a:prstGeom prst="rect">
            <a:avLst/>
          </a:prstGeom>
        </p:spPr>
      </p:pic>
      <p:pic>
        <p:nvPicPr>
          <p:cNvPr id="24" name="Picture 23" descr="Step 4">
            <a:extLst>
              <a:ext uri="{FF2B5EF4-FFF2-40B4-BE49-F238E27FC236}">
                <a16:creationId xmlns:a16="http://schemas.microsoft.com/office/drawing/2014/main" id="{0EC2AD71-F527-9ADA-D61C-EFE74F5CDE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83662" y="351240"/>
            <a:ext cx="774700" cy="774700"/>
          </a:xfrm>
          <a:prstGeom prst="rect">
            <a:avLst/>
          </a:prstGeom>
        </p:spPr>
      </p:pic>
      <p:pic>
        <p:nvPicPr>
          <p:cNvPr id="26" name="Picture 25" descr="Step 5">
            <a:extLst>
              <a:ext uri="{FF2B5EF4-FFF2-40B4-BE49-F238E27FC236}">
                <a16:creationId xmlns:a16="http://schemas.microsoft.com/office/drawing/2014/main" id="{5A42ECDB-4572-382C-61AC-345BAB0FBC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8862" y="3345932"/>
            <a:ext cx="774700" cy="774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702837-8D3A-BA95-3567-739E33CA5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0594" y="2553169"/>
            <a:ext cx="2251881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Photosynthesis</a:t>
            </a:r>
          </a:p>
        </p:txBody>
      </p:sp>
    </p:spTree>
    <p:extLst>
      <p:ext uri="{BB962C8B-B14F-4D97-AF65-F5344CB8AC3E}">
        <p14:creationId xmlns:p14="http://schemas.microsoft.com/office/powerpoint/2010/main" val="2621280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0C314-CB58-5616-DC77-2A23E85C3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68D32BA9-89E6-A3ED-49FB-DED2ECA59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Energy from Farm to You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961ED-09DB-49E5-5AA4-E377AF751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0" y="288119"/>
            <a:ext cx="3822700" cy="177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AE9A4-99C4-D02C-03FA-029724C51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624761"/>
            <a:ext cx="2251881" cy="2251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955729-B314-0B37-3E51-DABAD1C9D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94" y="3594666"/>
            <a:ext cx="2251881" cy="225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F870-F29C-C3DB-3C18-6A42B7E91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624761"/>
            <a:ext cx="2251881" cy="2251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A28504-8489-E3F6-02FD-2B731D99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012" y="3594666"/>
            <a:ext cx="2251881" cy="2251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01ABC-A9FC-E5F3-02BA-136351FF8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331" y="2700739"/>
            <a:ext cx="2251881" cy="2251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4338EA-0837-4909-92B8-BB74E6594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887913" y="2911123"/>
            <a:ext cx="577242" cy="567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79CEAE-87A4-8223-79A3-DF3D4A261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3894134" y="4207661"/>
            <a:ext cx="577242" cy="5671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DF885C-766B-A322-C841-7D8F296DB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00">
            <a:off x="7879280" y="2365213"/>
            <a:ext cx="577242" cy="567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C30C46-CD5A-8353-7D62-7E24652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00000">
            <a:off x="10008330" y="2911123"/>
            <a:ext cx="577242" cy="5671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012EF4-9A64-A5E6-4F18-BA3069745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07" y="366781"/>
            <a:ext cx="774700" cy="7747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E182E7-7D90-E4BF-C917-CD59572D1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80" y="3367923"/>
            <a:ext cx="774700" cy="774700"/>
          </a:xfrm>
          <a:prstGeom prst="rect">
            <a:avLst/>
          </a:prstGeom>
        </p:spPr>
      </p:pic>
      <p:pic>
        <p:nvPicPr>
          <p:cNvPr id="2" name="Picture 1" descr="Step 1: Shining sun (Photsynthesis)">
            <a:extLst>
              <a:ext uri="{FF2B5EF4-FFF2-40B4-BE49-F238E27FC236}">
                <a16:creationId xmlns:a16="http://schemas.microsoft.com/office/drawing/2014/main" id="{776C3FA1-6FAD-C20C-D871-BA432CF53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2447" y="896614"/>
            <a:ext cx="1708174" cy="1708174"/>
          </a:xfrm>
          <a:prstGeom prst="rect">
            <a:avLst/>
          </a:prstGeom>
        </p:spPr>
      </p:pic>
      <p:pic>
        <p:nvPicPr>
          <p:cNvPr id="6" name="Picture 5" descr="Step 2: Corn plant">
            <a:extLst>
              <a:ext uri="{FF2B5EF4-FFF2-40B4-BE49-F238E27FC236}">
                <a16:creationId xmlns:a16="http://schemas.microsoft.com/office/drawing/2014/main" id="{99C541D7-E04F-BFC2-C350-E26B92F2C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1921" y="3820106"/>
            <a:ext cx="893446" cy="1969888"/>
          </a:xfrm>
          <a:prstGeom prst="rect">
            <a:avLst/>
          </a:prstGeom>
        </p:spPr>
      </p:pic>
      <p:pic>
        <p:nvPicPr>
          <p:cNvPr id="12" name="Picture 11" descr="Step 3: Cow grazing (digestion)">
            <a:extLst>
              <a:ext uri="{FF2B5EF4-FFF2-40B4-BE49-F238E27FC236}">
                <a16:creationId xmlns:a16="http://schemas.microsoft.com/office/drawing/2014/main" id="{4DF06C28-A5EC-2FE2-B1D8-890754E658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9095" y="3475364"/>
            <a:ext cx="1388375" cy="10158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FFC6EE-8D42-24AF-8A3C-BD2C3A9E0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95" y="2420010"/>
            <a:ext cx="774700" cy="774700"/>
          </a:xfrm>
          <a:prstGeom prst="rect">
            <a:avLst/>
          </a:prstGeom>
        </p:spPr>
      </p:pic>
      <p:pic>
        <p:nvPicPr>
          <p:cNvPr id="24" name="Picture 23" descr="Step 4">
            <a:extLst>
              <a:ext uri="{FF2B5EF4-FFF2-40B4-BE49-F238E27FC236}">
                <a16:creationId xmlns:a16="http://schemas.microsoft.com/office/drawing/2014/main" id="{AF11FBD4-8D7D-5B5F-5BFB-581EBDADD5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3662" y="351240"/>
            <a:ext cx="774700" cy="774700"/>
          </a:xfrm>
          <a:prstGeom prst="rect">
            <a:avLst/>
          </a:prstGeom>
        </p:spPr>
      </p:pic>
      <p:pic>
        <p:nvPicPr>
          <p:cNvPr id="26" name="Picture 25" descr="Step 5">
            <a:extLst>
              <a:ext uri="{FF2B5EF4-FFF2-40B4-BE49-F238E27FC236}">
                <a16:creationId xmlns:a16="http://schemas.microsoft.com/office/drawing/2014/main" id="{EB7761AD-03F7-3896-9718-E9EF508075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8862" y="3345932"/>
            <a:ext cx="774700" cy="7747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7AC3B8-0EC2-598E-946F-7AFC89149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50594" y="2553169"/>
            <a:ext cx="2251881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Photosynthesis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BFDA14-2E93-BD0D-FCE3-96EF43567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724604" y="4412413"/>
            <a:ext cx="1316195" cy="392637"/>
          </a:xfrm>
          <a:prstGeom prst="rect">
            <a:avLst/>
          </a:prstGeom>
          <a:solidFill>
            <a:srgbClr val="67BD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Digestion</a:t>
            </a:r>
          </a:p>
        </p:txBody>
      </p:sp>
    </p:spTree>
    <p:extLst>
      <p:ext uri="{BB962C8B-B14F-4D97-AF65-F5344CB8AC3E}">
        <p14:creationId xmlns:p14="http://schemas.microsoft.com/office/powerpoint/2010/main" val="1599239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01C0E3AE077940A7580AFDA3D65368" ma:contentTypeVersion="18" ma:contentTypeDescription="Create a new document." ma:contentTypeScope="" ma:versionID="3d5e2c644cc35254f4d8e8ff36c3820e">
  <xsd:schema xmlns:xsd="http://www.w3.org/2001/XMLSchema" xmlns:xs="http://www.w3.org/2001/XMLSchema" xmlns:p="http://schemas.microsoft.com/office/2006/metadata/properties" xmlns:ns2="84519a25-09ca-4d1c-b6c5-90f025f98221" xmlns:ns3="1ebe7a10-a29c-45bd-b5a1-66c5a119484c" targetNamespace="http://schemas.microsoft.com/office/2006/metadata/properties" ma:root="true" ma:fieldsID="6634469e57fcb54450cec657bccd6140" ns2:_="" ns3:_="">
    <xsd:import namespace="84519a25-09ca-4d1c-b6c5-90f025f98221"/>
    <xsd:import namespace="1ebe7a10-a29c-45bd-b5a1-66c5a119484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519a25-09ca-4d1c-b6c5-90f025f982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0d100dc3-bf24-4c60-bc59-d80d92ecbe66}" ma:internalName="TaxCatchAll" ma:showField="CatchAllData" ma:web="84519a25-09ca-4d1c-b6c5-90f025f982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be7a10-a29c-45bd-b5a1-66c5a119484c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924f0ff-682f-4b97-8273-0421c1f8190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be7a10-a29c-45bd-b5a1-66c5a119484c">
      <Terms xmlns="http://schemas.microsoft.com/office/infopath/2007/PartnerControls"/>
    </lcf76f155ced4ddcb4097134ff3c332f>
    <TaxCatchAll xmlns="84519a25-09ca-4d1c-b6c5-90f025f98221" xsi:nil="true"/>
  </documentManagement>
</p:properties>
</file>

<file path=customXml/itemProps1.xml><?xml version="1.0" encoding="utf-8"?>
<ds:datastoreItem xmlns:ds="http://schemas.openxmlformats.org/officeDocument/2006/customXml" ds:itemID="{E865BED6-80EF-405A-B41B-F8FBDF4D3FED}"/>
</file>

<file path=customXml/itemProps2.xml><?xml version="1.0" encoding="utf-8"?>
<ds:datastoreItem xmlns:ds="http://schemas.openxmlformats.org/officeDocument/2006/customXml" ds:itemID="{ECC77EA6-9963-42C0-9E0E-B099C34CE417}"/>
</file>

<file path=customXml/itemProps3.xml><?xml version="1.0" encoding="utf-8"?>
<ds:datastoreItem xmlns:ds="http://schemas.openxmlformats.org/officeDocument/2006/customXml" ds:itemID="{B25C9859-60CF-4244-8DD4-48C4D2610F10}"/>
</file>

<file path=docProps/app.xml><?xml version="1.0" encoding="utf-8"?>
<Properties xmlns="http://schemas.openxmlformats.org/officeDocument/2006/extended-properties" xmlns:vt="http://schemas.openxmlformats.org/officeDocument/2006/docPropsVTypes">
  <TotalTime>1444</TotalTime>
  <Words>285</Words>
  <Application>Microsoft Macintosh PowerPoint</Application>
  <PresentationFormat>Widescreen</PresentationFormat>
  <Paragraphs>66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Energy’s Journey from Farm to You</vt:lpstr>
      <vt:lpstr>What foods do you see?</vt:lpstr>
      <vt:lpstr>Energy from Farm to You 1</vt:lpstr>
      <vt:lpstr>Energy Chain Step-By-Step</vt:lpstr>
      <vt:lpstr>Energy from Farm to You 2</vt:lpstr>
      <vt:lpstr>What do plants need to grow?</vt:lpstr>
      <vt:lpstr>Photosynthesis</vt:lpstr>
      <vt:lpstr>Energy from Farm to You 3</vt:lpstr>
      <vt:lpstr>Energy from Farm to You 4</vt:lpstr>
      <vt:lpstr>What Plants do the Cows Need to Grow?</vt:lpstr>
      <vt:lpstr>What Plants do the Cows Need to Grow? 2</vt:lpstr>
      <vt:lpstr>Cotton, Wheat, Alfalfa, and Corn Products</vt:lpstr>
      <vt:lpstr>A Healthy Diet for Cows</vt:lpstr>
      <vt:lpstr>Human and Cow Stomachs</vt:lpstr>
      <vt:lpstr>Cotton, wheat, alfalfa, and corn By-products</vt:lpstr>
      <vt:lpstr>Energy from Farm to You 5</vt:lpstr>
      <vt:lpstr>Energy from Farm to You 6</vt:lpstr>
      <vt:lpstr>Which of the Following is a Dairy Food?</vt:lpstr>
      <vt:lpstr>Energy from Farm to You 7</vt:lpstr>
      <vt:lpstr>Energy from Farm to You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Baker, Ashley (ashleybaker@uidaho.edu)</dc:creator>
  <cp:lastModifiedBy>Baker, Ashley (ashleybaker@uidaho.edu)</cp:lastModifiedBy>
  <cp:revision>1</cp:revision>
  <dcterms:created xsi:type="dcterms:W3CDTF">2025-09-12T23:12:25Z</dcterms:created>
  <dcterms:modified xsi:type="dcterms:W3CDTF">2025-09-30T17:59:58Z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0x0101000A01C0E3AE077940A7580AFDA3D65368</vt:lpwstr>
  </property>
</Properties>
</file>