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57" r:id="rId5"/>
    <p:sldId id="258" r:id="rId6"/>
    <p:sldId id="259" r:id="rId7"/>
    <p:sldId id="260" r:id="rId8"/>
    <p:sldId id="266" r:id="rId9"/>
    <p:sldId id="268" r:id="rId10"/>
    <p:sldId id="261" r:id="rId11"/>
    <p:sldId id="262" r:id="rId12"/>
    <p:sldId id="263" r:id="rId13"/>
    <p:sldId id="264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719B14-9C4E-4C52-BCA9-25D9CD3B57AA}">
          <p14:sldIdLst>
            <p14:sldId id="256"/>
            <p14:sldId id="265"/>
            <p14:sldId id="270"/>
            <p14:sldId id="257"/>
            <p14:sldId id="258"/>
            <p14:sldId id="259"/>
            <p14:sldId id="260"/>
            <p14:sldId id="266"/>
            <p14:sldId id="268"/>
            <p14:sldId id="261"/>
            <p14:sldId id="262"/>
            <p14:sldId id="263"/>
            <p14:sldId id="264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1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9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5C6C-34CC-4F5B-B24A-432868F412B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C89A-1762-481D-A63C-52A7A2A53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Maps of the probability of a cloud free Landsat scene during the growing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9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Satellite </a:t>
            </a:r>
            <a:br>
              <a:rPr lang="en-US" dirty="0" smtClean="0"/>
            </a:br>
            <a:r>
              <a:rPr lang="en-US" dirty="0" smtClean="0"/>
              <a:t>Cloud free at least every 32 days</a:t>
            </a:r>
            <a:endParaRPr lang="en-US" dirty="0"/>
          </a:p>
        </p:txBody>
      </p:sp>
      <p:pic>
        <p:nvPicPr>
          <p:cNvPr id="7170" name="Picture 2" descr="D:\MODIS\MOD09GA\cloud_stat_rasters\sats_3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0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 Satellites</a:t>
            </a:r>
            <a:br>
              <a:rPr lang="en-US" dirty="0" smtClean="0"/>
            </a:br>
            <a:r>
              <a:rPr lang="en-US" dirty="0" smtClean="0"/>
              <a:t>Cloud free at least every 32 days</a:t>
            </a:r>
            <a:endParaRPr lang="en-US" dirty="0"/>
          </a:p>
        </p:txBody>
      </p:sp>
      <p:pic>
        <p:nvPicPr>
          <p:cNvPr id="8194" name="Picture 2" descr="D:\MODIS\MOD09GA\cloud_stat_rasters\sats_3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0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Satellites</a:t>
            </a:r>
            <a:br>
              <a:rPr lang="en-US" dirty="0" smtClean="0"/>
            </a:br>
            <a:r>
              <a:rPr lang="en-US" dirty="0" smtClean="0"/>
              <a:t>Cloud free at least every 32 days</a:t>
            </a:r>
            <a:endParaRPr lang="en-US" dirty="0"/>
          </a:p>
        </p:txBody>
      </p:sp>
      <p:pic>
        <p:nvPicPr>
          <p:cNvPr id="9218" name="Picture 2" descr="D:\MODIS\MOD09GA\cloud_stat_rasters\sats_32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0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 Satellites</a:t>
            </a:r>
            <a:br>
              <a:rPr lang="en-US" dirty="0" smtClean="0"/>
            </a:br>
            <a:r>
              <a:rPr lang="en-US" dirty="0" smtClean="0"/>
              <a:t>Cloud free at least every 32 days</a:t>
            </a:r>
            <a:endParaRPr lang="en-US" dirty="0"/>
          </a:p>
        </p:txBody>
      </p:sp>
      <p:pic>
        <p:nvPicPr>
          <p:cNvPr id="10242" name="Picture 2" descr="D:\MODIS\MOD09GA\cloud_stat_rasters\sats_32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7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 Satellites</a:t>
            </a:r>
            <a:br>
              <a:rPr lang="en-US" dirty="0" smtClean="0"/>
            </a:br>
            <a:r>
              <a:rPr lang="en-US" dirty="0" smtClean="0"/>
              <a:t>Cloud free at least every 32 days</a:t>
            </a:r>
            <a:endParaRPr lang="en-US" dirty="0"/>
          </a:p>
        </p:txBody>
      </p:sp>
      <p:pic>
        <p:nvPicPr>
          <p:cNvPr id="2051" name="Picture 3" descr="D:\MODIS\MOD09GA\cloud_stat_rasters\sats_32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45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 Satellites</a:t>
            </a:r>
            <a:br>
              <a:rPr lang="en-US" dirty="0" smtClean="0"/>
            </a:br>
            <a:r>
              <a:rPr lang="en-US" dirty="0" smtClean="0"/>
              <a:t>Cloud free at least every 32 days</a:t>
            </a:r>
            <a:endParaRPr lang="en-US" dirty="0"/>
          </a:p>
        </p:txBody>
      </p:sp>
      <p:pic>
        <p:nvPicPr>
          <p:cNvPr id="12290" name="Picture 2" descr="D:\MODIS\MOD09GA\cloud_stat_rasters\sats_32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Probability of a cloud free image no more than 16 and 32 days apart during the growing season</a:t>
            </a:r>
          </a:p>
          <a:p>
            <a:r>
              <a:rPr lang="en-US" dirty="0" smtClean="0"/>
              <a:t>Still using a fixed growing season</a:t>
            </a:r>
          </a:p>
          <a:p>
            <a:pPr lvl="1"/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 to Oct 31</a:t>
            </a:r>
            <a:r>
              <a:rPr lang="en-US" baseline="30000" dirty="0" smtClean="0"/>
              <a:t>st</a:t>
            </a:r>
          </a:p>
          <a:p>
            <a:r>
              <a:rPr lang="en-US" dirty="0" smtClean="0"/>
              <a:t>Using MODIS MOD09GA State QA product to determine cloud free pixels</a:t>
            </a:r>
          </a:p>
          <a:p>
            <a:pPr lvl="1"/>
            <a:r>
              <a:rPr lang="en-US" dirty="0" smtClean="0"/>
              <a:t>2000-2011 (12 years/growing seasons)</a:t>
            </a:r>
          </a:p>
          <a:p>
            <a:pPr lvl="1"/>
            <a:r>
              <a:rPr lang="en-US" dirty="0" smtClean="0"/>
              <a:t>Assumed cloud if cloud state was cloudy or mixed, cloud shadow flag was set, or cirrus detected state was small, average, or high</a:t>
            </a:r>
          </a:p>
          <a:p>
            <a:r>
              <a:rPr lang="en-US" dirty="0" smtClean="0"/>
              <a:t>Landsat revisits same spot every 16 days</a:t>
            </a:r>
          </a:p>
          <a:p>
            <a:pPr lvl="1"/>
            <a:r>
              <a:rPr lang="en-US" dirty="0" smtClean="0"/>
              <a:t>Maps are an average of the separate probabilities from each of the 16 possible return cycle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7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77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images were produced by Charles Morton of the Desert Research Institute in collaboration with Dr. Justin Huntington of DRI and Richard Allen of the University of Idaho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2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Satellite </a:t>
            </a:r>
            <a:br>
              <a:rPr lang="en-US" dirty="0" smtClean="0"/>
            </a:br>
            <a:r>
              <a:rPr lang="en-US" dirty="0" smtClean="0"/>
              <a:t>Cloud free at least every 16 days</a:t>
            </a:r>
            <a:endParaRPr lang="en-US" dirty="0"/>
          </a:p>
        </p:txBody>
      </p:sp>
      <p:pic>
        <p:nvPicPr>
          <p:cNvPr id="1026" name="Picture 2" descr="D:\MODIS\MOD09GA\cloud_stat_rasters\sats_1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7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 Satellites</a:t>
            </a:r>
            <a:br>
              <a:rPr lang="en-US" dirty="0" smtClean="0"/>
            </a:br>
            <a:r>
              <a:rPr lang="en-US" dirty="0" smtClean="0"/>
              <a:t>Cloud free at least every 16 days</a:t>
            </a:r>
            <a:endParaRPr lang="en-US" dirty="0"/>
          </a:p>
        </p:txBody>
      </p:sp>
      <p:pic>
        <p:nvPicPr>
          <p:cNvPr id="3074" name="Picture 2" descr="D:\MODIS\MOD09GA\cloud_stat_rasters\sats_1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8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Satellites</a:t>
            </a:r>
            <a:br>
              <a:rPr lang="en-US" dirty="0" smtClean="0"/>
            </a:br>
            <a:r>
              <a:rPr lang="en-US" dirty="0" smtClean="0"/>
              <a:t>Cloud free at least every 16 days</a:t>
            </a:r>
            <a:endParaRPr lang="en-US" dirty="0"/>
          </a:p>
        </p:txBody>
      </p:sp>
      <p:pic>
        <p:nvPicPr>
          <p:cNvPr id="4098" name="Picture 2" descr="D:\MODIS\MOD09GA\cloud_stat_rasters\sats_16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6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 Satellites</a:t>
            </a:r>
            <a:br>
              <a:rPr lang="en-US" dirty="0" smtClean="0"/>
            </a:br>
            <a:r>
              <a:rPr lang="en-US" dirty="0" smtClean="0"/>
              <a:t>Cloud free at least every 16 days</a:t>
            </a:r>
            <a:endParaRPr lang="en-US" dirty="0"/>
          </a:p>
        </p:txBody>
      </p:sp>
      <p:pic>
        <p:nvPicPr>
          <p:cNvPr id="5122" name="Picture 2" descr="D:\MODIS\MOD09GA\cloud_stat_rasters\sats_16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4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 Satellites</a:t>
            </a:r>
            <a:br>
              <a:rPr lang="en-US" dirty="0" smtClean="0"/>
            </a:br>
            <a:r>
              <a:rPr lang="en-US" dirty="0" smtClean="0"/>
              <a:t>Cloud free at least every 16 days</a:t>
            </a:r>
            <a:endParaRPr lang="en-US" dirty="0"/>
          </a:p>
        </p:txBody>
      </p:sp>
      <p:pic>
        <p:nvPicPr>
          <p:cNvPr id="6146" name="Picture 2" descr="D:\MODIS\MOD09GA\cloud_stat_rasters\sats_16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2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 Satellites</a:t>
            </a:r>
            <a:br>
              <a:rPr lang="en-US" dirty="0" smtClean="0"/>
            </a:br>
            <a:r>
              <a:rPr lang="en-US" dirty="0" smtClean="0"/>
              <a:t>Cloud free at least every 16 days</a:t>
            </a:r>
            <a:endParaRPr lang="en-US" dirty="0"/>
          </a:p>
        </p:txBody>
      </p:sp>
      <p:pic>
        <p:nvPicPr>
          <p:cNvPr id="11266" name="Picture 2" descr="D:\MODIS\MOD09GA\cloud_stat_rasters\sats_1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2954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169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Maps of the probability of a cloud free Landsat scene during the growing season</vt:lpstr>
      <vt:lpstr>Summary</vt:lpstr>
      <vt:lpstr>Production of Images</vt:lpstr>
      <vt:lpstr>1 Satellite  Cloud free at least every 16 days</vt:lpstr>
      <vt:lpstr>2 Satellites Cloud free at least every 16 days</vt:lpstr>
      <vt:lpstr>3 Satellites Cloud free at least every 16 days</vt:lpstr>
      <vt:lpstr>4 Satellites Cloud free at least every 16 days</vt:lpstr>
      <vt:lpstr>8 Satellites Cloud free at least every 16 days</vt:lpstr>
      <vt:lpstr>16 Satellites Cloud free at least every 16 days</vt:lpstr>
      <vt:lpstr>1 Satellite  Cloud free at least every 32 days</vt:lpstr>
      <vt:lpstr>2 Satellites Cloud free at least every 32 days</vt:lpstr>
      <vt:lpstr>3 Satellites Cloud free at least every 32 days</vt:lpstr>
      <vt:lpstr>4 Satellites Cloud free at least every 32 days</vt:lpstr>
      <vt:lpstr>8 Satellites Cloud free at least every 32 days</vt:lpstr>
      <vt:lpstr>16 Satellites Cloud free at least every 32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mortonc</dc:creator>
  <cp:lastModifiedBy>Robison, Clarence (robison@uidaho.edu)</cp:lastModifiedBy>
  <cp:revision>6</cp:revision>
  <dcterms:created xsi:type="dcterms:W3CDTF">2012-03-05T22:25:36Z</dcterms:created>
  <dcterms:modified xsi:type="dcterms:W3CDTF">2018-09-13T16:39:33Z</dcterms:modified>
</cp:coreProperties>
</file>