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0000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683" autoAdjust="0"/>
  </p:normalViewPr>
  <p:slideViewPr>
    <p:cSldViewPr>
      <p:cViewPr varScale="1">
        <p:scale>
          <a:sx n="100" d="100"/>
          <a:sy n="100" d="100"/>
        </p:scale>
        <p:origin x="-7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2B881CDC-5B4B-4507-A789-38B99C0A5F1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53C7481-48AB-4FB2-BC53-85C045B27B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8E3FFE-B070-4C7F-8F92-64D2E8D6D3DC}" type="slidenum">
              <a:rPr lang="en-US"/>
              <a:pPr/>
              <a:t>1</a:t>
            </a:fld>
            <a:endParaRPr 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D1B89A-E543-4721-A367-5887D80A557C}" type="slidenum">
              <a:rPr lang="en-US"/>
              <a:pPr/>
              <a:t>2</a:t>
            </a:fld>
            <a:endParaRPr lang="en-US"/>
          </a:p>
        </p:txBody>
      </p:sp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A7C202-0A9D-4B29-B448-503509DDBEDE}" type="slidenum">
              <a:rPr lang="en-US"/>
              <a:pPr/>
              <a:t>3</a:t>
            </a:fld>
            <a:endParaRPr lang="en-U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12838F-3055-4743-BFA8-A43397349F99}" type="slidenum">
              <a:rPr lang="en-US"/>
              <a:pPr/>
              <a:t>4</a:t>
            </a:fld>
            <a:endParaRPr lang="en-U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FACEDF-FADF-4025-AF06-7496FE8204C3}" type="slidenum">
              <a:rPr lang="en-US"/>
              <a:pPr/>
              <a:t>5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B06873-1117-4360-BD2C-B3554432ABC7}" type="slidenum">
              <a:rPr lang="en-US"/>
              <a:pPr/>
              <a:t>6</a:t>
            </a:fld>
            <a:endParaRPr lang="en-US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600200" y="1676400"/>
            <a:ext cx="75438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76400" y="2971800"/>
            <a:ext cx="7467600" cy="1371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249988"/>
            <a:ext cx="8839200" cy="6080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3084" name="Arc 12"/>
          <p:cNvSpPr>
            <a:spLocks/>
          </p:cNvSpPr>
          <p:nvPr/>
        </p:nvSpPr>
        <p:spPr bwMode="auto">
          <a:xfrm>
            <a:off x="-76200" y="-1752600"/>
            <a:ext cx="400050" cy="640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21600"/>
              <a:gd name="T1" fmla="*/ 43200 h 43200"/>
              <a:gd name="T2" fmla="*/ 21600 w 21600"/>
              <a:gd name="T3" fmla="*/ 0 h 43200"/>
              <a:gd name="T4" fmla="*/ 2160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43200" stroke="0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Arc 13"/>
          <p:cNvSpPr>
            <a:spLocks/>
          </p:cNvSpPr>
          <p:nvPr/>
        </p:nvSpPr>
        <p:spPr bwMode="auto">
          <a:xfrm>
            <a:off x="1219200" y="1981200"/>
            <a:ext cx="400050" cy="6400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0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249238" y="0"/>
            <a:ext cx="1066800" cy="68564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 rot="6000000">
            <a:off x="876300" y="209550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rgbClr val="003399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 rot="6000000">
            <a:off x="533400" y="203835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chemeClr val="tx1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47650"/>
            <a:ext cx="1905000" cy="5924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247650"/>
            <a:ext cx="5562600" cy="5924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47650"/>
            <a:ext cx="7620000" cy="1047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0200" y="16002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39624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400800"/>
            <a:ext cx="89154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47650"/>
            <a:ext cx="7620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  <a:latin typeface="Lucida Calligraphy" pitchFamily="66" charset="0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  <p:sp>
        <p:nvSpPr>
          <p:cNvPr id="1036" name="Arc 12"/>
          <p:cNvSpPr>
            <a:spLocks/>
          </p:cNvSpPr>
          <p:nvPr/>
        </p:nvSpPr>
        <p:spPr bwMode="auto">
          <a:xfrm>
            <a:off x="-76200" y="-1752600"/>
            <a:ext cx="400050" cy="640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21600"/>
              <a:gd name="T1" fmla="*/ 43200 h 43200"/>
              <a:gd name="T2" fmla="*/ 21600 w 21600"/>
              <a:gd name="T3" fmla="*/ 0 h 43200"/>
              <a:gd name="T4" fmla="*/ 2160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43200" stroke="0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7" name="Arc 13"/>
          <p:cNvSpPr>
            <a:spLocks/>
          </p:cNvSpPr>
          <p:nvPr/>
        </p:nvSpPr>
        <p:spPr bwMode="auto">
          <a:xfrm>
            <a:off x="1219200" y="1981200"/>
            <a:ext cx="400050" cy="6400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0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49238" y="0"/>
            <a:ext cx="1066800" cy="68564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9" name="AutoShape 15"/>
          <p:cNvSpPr>
            <a:spLocks noChangeArrowheads="1"/>
          </p:cNvSpPr>
          <p:nvPr/>
        </p:nvSpPr>
        <p:spPr bwMode="auto">
          <a:xfrm rot="6000000">
            <a:off x="800100" y="59055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rgbClr val="003399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040" name="AutoShape 16"/>
          <p:cNvSpPr>
            <a:spLocks noChangeArrowheads="1"/>
          </p:cNvSpPr>
          <p:nvPr/>
        </p:nvSpPr>
        <p:spPr bwMode="auto">
          <a:xfrm rot="6000000">
            <a:off x="457200" y="53340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chemeClr val="tx1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Use of Time</a:t>
            </a:r>
          </a:p>
        </p:txBody>
      </p:sp>
      <p:sp>
        <p:nvSpPr>
          <p:cNvPr id="4099" name="Rectangle 3"/>
          <p:cNvSpPr>
            <a:spLocks noChangeArrowheads="1"/>
          </p:cNvSpPr>
          <p:nvPr>
            <p:ph type="subTitle" idx="1"/>
          </p:nvPr>
        </p:nvSpPr>
        <p:spPr>
          <a:xfrm>
            <a:off x="1676400" y="2971800"/>
            <a:ext cx="4876800" cy="1752600"/>
          </a:xfrm>
          <a:noFill/>
          <a:ln/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How do I begin to grow?</a:t>
            </a:r>
          </a:p>
          <a:p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2400" y="6142038"/>
            <a:ext cx="1219200" cy="6397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Stage One of Development</a:t>
            </a:r>
            <a:br>
              <a:rPr lang="en-US" sz="1200" b="1">
                <a:solidFill>
                  <a:srgbClr val="000000"/>
                </a:solidFill>
                <a:latin typeface="Arial" charset="0"/>
              </a:rPr>
            </a:br>
            <a:r>
              <a:rPr lang="en-US" sz="1200" b="1">
                <a:solidFill>
                  <a:srgbClr val="000000"/>
                </a:solidFill>
                <a:latin typeface="Arial" charset="0"/>
              </a:rPr>
              <a:t>ME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" y="5867400"/>
            <a:ext cx="10668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HS 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What is Time Management?</a:t>
            </a:r>
          </a:p>
        </p:txBody>
      </p:sp>
      <p:sp>
        <p:nvSpPr>
          <p:cNvPr id="512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286000" y="1905000"/>
            <a:ext cx="6248400" cy="44958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FF00"/>
                </a:solidFill>
              </a:rPr>
              <a:t>Time</a:t>
            </a:r>
            <a:r>
              <a:rPr lang="en-US">
                <a:solidFill>
                  <a:srgbClr val="FFFF00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>– the measurable period during which an action exists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FF00"/>
                </a:solidFill>
              </a:rPr>
              <a:t>Management</a:t>
            </a:r>
            <a:r>
              <a:rPr lang="en-US">
                <a:solidFill>
                  <a:schemeClr val="bg1"/>
                </a:solidFill>
              </a:rPr>
              <a:t> – the act or art of managing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FF00"/>
                </a:solidFill>
              </a:rPr>
              <a:t>Time Management</a:t>
            </a:r>
            <a:r>
              <a:rPr lang="en-US">
                <a:solidFill>
                  <a:schemeClr val="bg1"/>
                </a:solidFill>
              </a:rPr>
              <a:t> – the act or art of managing time</a:t>
            </a:r>
          </a:p>
        </p:txBody>
      </p:sp>
      <p:sp>
        <p:nvSpPr>
          <p:cNvPr id="5209" name="Text Box 89"/>
          <p:cNvSpPr txBox="1">
            <a:spLocks noChangeArrowheads="1"/>
          </p:cNvSpPr>
          <p:nvPr/>
        </p:nvSpPr>
        <p:spPr bwMode="auto">
          <a:xfrm>
            <a:off x="228600" y="6096000"/>
            <a:ext cx="106521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41 TM 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656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Benefits of Time Management</a:t>
            </a:r>
          </a:p>
        </p:txBody>
      </p:sp>
      <p:sp>
        <p:nvSpPr>
          <p:cNvPr id="6656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362200" y="1600200"/>
            <a:ext cx="6248400" cy="48006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Be more productive 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More time for other things 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Less stress 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Balance in your life </a:t>
            </a: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228600" y="6172200"/>
            <a:ext cx="106521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41 TM B </a:t>
            </a:r>
          </a:p>
        </p:txBody>
      </p:sp>
      <p:pic>
        <p:nvPicPr>
          <p:cNvPr id="66569" name="Picture 9" descr="MPj0409268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49580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7586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Activity Priority Codes</a:t>
            </a:r>
          </a:p>
        </p:txBody>
      </p:sp>
      <p:sp>
        <p:nvSpPr>
          <p:cNvPr id="67587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362200" y="1905000"/>
            <a:ext cx="6248400" cy="44958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chemeClr val="bg1"/>
                </a:solidFill>
              </a:rPr>
              <a:t>A – Very Important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chemeClr val="bg1"/>
                </a:solidFill>
              </a:rPr>
              <a:t>B – Important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chemeClr val="bg1"/>
                </a:solidFill>
              </a:rPr>
              <a:t>C – Not Important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106521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41 TM 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8610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Strategies for Managing Time</a:t>
            </a:r>
          </a:p>
        </p:txBody>
      </p:sp>
      <p:sp>
        <p:nvSpPr>
          <p:cNvPr id="68611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1981200" y="1600200"/>
            <a:ext cx="6629400" cy="4800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2800">
                <a:solidFill>
                  <a:schemeClr val="bg1"/>
                </a:solidFill>
              </a:rPr>
              <a:t>Develop a prioritized to-do list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1.	Identify what needs to be done and when it must be done by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2.	Identify which things should be done first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28600" y="60960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41 TM D1 </a:t>
            </a:r>
          </a:p>
        </p:txBody>
      </p:sp>
      <p:pic>
        <p:nvPicPr>
          <p:cNvPr id="68613" name="Picture 5" descr="MCj0104872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4800600"/>
            <a:ext cx="2184400" cy="181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9634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Strategies for Managing Time</a:t>
            </a:r>
          </a:p>
        </p:txBody>
      </p:sp>
      <p:sp>
        <p:nvSpPr>
          <p:cNvPr id="69635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1828800" y="1600200"/>
            <a:ext cx="6781800" cy="4800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2800">
                <a:solidFill>
                  <a:schemeClr val="bg1"/>
                </a:solidFill>
              </a:rPr>
              <a:t>Utilize a planner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1.	Keep track of when activities are scheduled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2.	Allocate time to each activity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3.	Prevents you from volunteering for or attempting activities for which you do not have time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41 TM D2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K Template">
  <a:themeElements>
    <a:clrScheme name="LK Template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LK 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K Template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LK Template</Template>
  <TotalTime>17</TotalTime>
  <Words>172</Words>
  <Application>Microsoft PowerPoint</Application>
  <PresentationFormat>On-screen Show (4:3)</PresentationFormat>
  <Paragraphs>36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Times New Roman</vt:lpstr>
      <vt:lpstr>Arial</vt:lpstr>
      <vt:lpstr>Lucida Calligraphy</vt:lpstr>
      <vt:lpstr>LK Template</vt:lpstr>
      <vt:lpstr>Use of Time</vt:lpstr>
      <vt:lpstr>What is Time Management?</vt:lpstr>
      <vt:lpstr>Benefits of Time Management</vt:lpstr>
      <vt:lpstr>Activity Priority Codes</vt:lpstr>
      <vt:lpstr>Strategies for Managing Time</vt:lpstr>
      <vt:lpstr>Strategies for Managing Time</vt:lpstr>
    </vt:vector>
  </TitlesOfParts>
  <Company>Centre Pointe Education,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Reardon</dc:creator>
  <cp:lastModifiedBy>kblankenship</cp:lastModifiedBy>
  <cp:revision>3</cp:revision>
  <cp:lastPrinted>1601-01-01T00:00:00Z</cp:lastPrinted>
  <dcterms:created xsi:type="dcterms:W3CDTF">2003-12-20T05:49:34Z</dcterms:created>
  <dcterms:modified xsi:type="dcterms:W3CDTF">2008-01-02T18:44:04Z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