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1" r:id="rId5"/>
    <p:sldId id="260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83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113FFFF7-2C88-49C1-8E7D-D80D09AE76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630C0B7-392D-415A-BF82-0249A97A40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3A9343-BC05-418F-BEFF-1DC940165B72}" type="slidenum">
              <a:rPr lang="en-US"/>
              <a:pPr/>
              <a:t>1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71937-3465-4067-BC95-0661A1B72F9F}" type="slidenum">
              <a:rPr lang="en-US"/>
              <a:pPr/>
              <a:t>2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301A4F-026F-49B1-9E6E-1DA92D06135E}" type="slidenum">
              <a:rPr lang="en-US"/>
              <a:pPr/>
              <a:t>3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CB7597-1252-434F-9F90-BE5DD26245BF}" type="slidenum">
              <a:rPr lang="en-US"/>
              <a:pPr/>
              <a:t>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600200" y="1676400"/>
            <a:ext cx="75438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76400" y="2971800"/>
            <a:ext cx="74676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249988"/>
            <a:ext cx="88392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3084" name="Arc 12"/>
          <p:cNvSpPr>
            <a:spLocks/>
          </p:cNvSpPr>
          <p:nvPr/>
        </p:nvSpPr>
        <p:spPr bwMode="auto">
          <a:xfrm>
            <a:off x="-76200" y="-175260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Arc 13"/>
          <p:cNvSpPr>
            <a:spLocks/>
          </p:cNvSpPr>
          <p:nvPr/>
        </p:nvSpPr>
        <p:spPr bwMode="auto">
          <a:xfrm>
            <a:off x="1219200" y="198120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249238" y="0"/>
            <a:ext cx="1066800" cy="68564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 rot="6000000">
            <a:off x="876300" y="209550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 rot="6000000">
            <a:off x="533400" y="203835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47650"/>
            <a:ext cx="1905000" cy="5924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247650"/>
            <a:ext cx="5562600" cy="5924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4765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6002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39624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89154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4765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  <p:sp>
        <p:nvSpPr>
          <p:cNvPr id="1036" name="Arc 12"/>
          <p:cNvSpPr>
            <a:spLocks/>
          </p:cNvSpPr>
          <p:nvPr/>
        </p:nvSpPr>
        <p:spPr bwMode="auto">
          <a:xfrm>
            <a:off x="-76200" y="-1752600"/>
            <a:ext cx="400050" cy="640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21600"/>
              <a:gd name="T1" fmla="*/ 43200 h 43200"/>
              <a:gd name="T2" fmla="*/ 21600 w 21600"/>
              <a:gd name="T3" fmla="*/ 0 h 43200"/>
              <a:gd name="T4" fmla="*/ 2160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200" stroke="0" extrusionOk="0">
                <a:moveTo>
                  <a:pt x="21600" y="43200"/>
                </a:moveTo>
                <a:cubicBezTo>
                  <a:pt x="9670" y="43200"/>
                  <a:pt x="0" y="33529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7" name="Arc 13"/>
          <p:cNvSpPr>
            <a:spLocks/>
          </p:cNvSpPr>
          <p:nvPr/>
        </p:nvSpPr>
        <p:spPr bwMode="auto">
          <a:xfrm>
            <a:off x="1219200" y="1981200"/>
            <a:ext cx="400050" cy="6400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0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529"/>
                  <a:pt x="11929" y="43199"/>
                  <a:pt x="0" y="432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49238" y="0"/>
            <a:ext cx="1066800" cy="68564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 rot="6000000">
            <a:off x="800100" y="59055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 rot="6000000">
            <a:off x="457200" y="533400"/>
            <a:ext cx="723900" cy="57150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543800" cy="1600200"/>
          </a:xfrm>
          <a:noFill/>
          <a:ln/>
        </p:spPr>
        <p:txBody>
          <a:bodyPr/>
          <a:lstStyle/>
          <a:p>
            <a:r>
              <a:rPr lang="en-US" sz="4800">
                <a:solidFill>
                  <a:srgbClr val="FF0000"/>
                </a:solidFill>
              </a:rPr>
              <a:t>Communicating with Customers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429000"/>
            <a:ext cx="5410200" cy="17526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How do I begin to grow?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Stage One of Development</a:t>
            </a:r>
            <a:br>
              <a:rPr lang="en-US" sz="1200" b="1">
                <a:solidFill>
                  <a:srgbClr val="000000"/>
                </a:solidFill>
                <a:latin typeface="Arial" charset="0"/>
              </a:rPr>
            </a:br>
            <a:r>
              <a:rPr lang="en-US" sz="1200" b="1">
                <a:solidFill>
                  <a:srgbClr val="000000"/>
                </a:solidFill>
                <a:latin typeface="Arial" charset="0"/>
              </a:rPr>
              <a:t>ME 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HS 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620000" cy="1047750"/>
          </a:xfrm>
          <a:noFill/>
          <a:ln/>
        </p:spPr>
        <p:txBody>
          <a:bodyPr/>
          <a:lstStyle/>
          <a:p>
            <a:pPr algn="ctr"/>
            <a:r>
              <a:rPr lang="en-US" sz="4800" b="1">
                <a:solidFill>
                  <a:srgbClr val="FF0000"/>
                </a:solidFill>
              </a:rPr>
              <a:t>Common Techniques To Improve Communication</a:t>
            </a:r>
            <a:r>
              <a:rPr lang="en-US"/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62200" y="1676400"/>
            <a:ext cx="6248400" cy="40386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2800">
              <a:solidFill>
                <a:schemeClr val="bg1"/>
              </a:solidFill>
            </a:endParaRP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Be </a:t>
            </a:r>
            <a:r>
              <a:rPr lang="en-US" sz="2400">
                <a:solidFill>
                  <a:schemeClr val="bg1"/>
                </a:solidFill>
              </a:rPr>
              <a:t>friendly</a:t>
            </a:r>
            <a:r>
              <a:rPr lang="en-US" sz="2400" b="0">
                <a:solidFill>
                  <a:schemeClr val="bg1"/>
                </a:solidFill>
              </a:rPr>
              <a:t> and helpful. 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Be </a:t>
            </a:r>
            <a:r>
              <a:rPr lang="en-US" sz="2400">
                <a:solidFill>
                  <a:schemeClr val="bg1"/>
                </a:solidFill>
              </a:rPr>
              <a:t>energetic</a:t>
            </a:r>
            <a:r>
              <a:rPr lang="en-US" sz="2400" b="0">
                <a:solidFill>
                  <a:schemeClr val="bg1"/>
                </a:solidFill>
              </a:rPr>
              <a:t>. 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Be </a:t>
            </a:r>
            <a:r>
              <a:rPr lang="en-US" sz="2400">
                <a:solidFill>
                  <a:schemeClr val="bg1"/>
                </a:solidFill>
              </a:rPr>
              <a:t>positive</a:t>
            </a:r>
            <a:r>
              <a:rPr lang="en-US" sz="2400" b="0">
                <a:solidFill>
                  <a:schemeClr val="bg1"/>
                </a:solidFill>
              </a:rPr>
              <a:t> about yourself and the business. 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Be </a:t>
            </a:r>
            <a:r>
              <a:rPr lang="en-US" sz="2400">
                <a:solidFill>
                  <a:schemeClr val="bg1"/>
                </a:solidFill>
              </a:rPr>
              <a:t>interested</a:t>
            </a:r>
            <a:r>
              <a:rPr lang="en-US" sz="2400" b="0">
                <a:solidFill>
                  <a:schemeClr val="bg1"/>
                </a:solidFill>
              </a:rPr>
              <a:t> and attentive. 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>
                <a:solidFill>
                  <a:schemeClr val="bg1"/>
                </a:solidFill>
              </a:rPr>
              <a:t>Listen</a:t>
            </a:r>
            <a:r>
              <a:rPr lang="en-US" sz="2400" b="0">
                <a:solidFill>
                  <a:schemeClr val="bg1"/>
                </a:solidFill>
              </a:rPr>
              <a:t> to the customer.</a:t>
            </a:r>
            <a:r>
              <a:rPr lang="en-US" b="0">
                <a:solidFill>
                  <a:schemeClr val="bg1"/>
                </a:solidFill>
              </a:rPr>
              <a:t> </a:t>
            </a:r>
          </a:p>
          <a:p>
            <a:endParaRPr lang="en-US" sz="2400" b="0">
              <a:solidFill>
                <a:schemeClr val="bg1"/>
              </a:solidFill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10652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50 TM 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7620000" cy="1295400"/>
          </a:xfrm>
          <a:noFill/>
          <a:ln/>
        </p:spPr>
        <p:txBody>
          <a:bodyPr/>
          <a:lstStyle/>
          <a:p>
            <a:pPr algn="ctr"/>
            <a:r>
              <a:rPr lang="en-US" sz="4800" b="1">
                <a:solidFill>
                  <a:srgbClr val="FF0000"/>
                </a:solidFill>
              </a:rPr>
              <a:t>Good Non-Verbal Communication</a:t>
            </a:r>
            <a:r>
              <a:rPr lang="en-US"/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2600" y="1371600"/>
            <a:ext cx="7391400" cy="52578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2800">
              <a:solidFill>
                <a:schemeClr val="bg1"/>
              </a:solidFill>
            </a:endParaRP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/>
              <a:t> </a:t>
            </a:r>
            <a:r>
              <a:rPr lang="en-US" sz="2400" b="0">
                <a:solidFill>
                  <a:schemeClr val="bg1"/>
                </a:solidFill>
              </a:rPr>
              <a:t>Smiling and making eye contact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 Being neat and clean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 Nodding head in agreement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Listening to the customer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 Approach the customer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 Standing upright and acting interested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Putting down other things to help a customer</a:t>
            </a:r>
          </a:p>
          <a:p>
            <a:pPr lvl="1"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 Being friendly</a:t>
            </a:r>
            <a:r>
              <a:rPr lang="en-US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28600" y="6400800"/>
            <a:ext cx="9969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2</a:t>
            </a:r>
          </a:p>
          <a:p>
            <a:endParaRPr lang="en-US" sz="1200" b="1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09600"/>
            <a:ext cx="7620000" cy="1371600"/>
          </a:xfrm>
          <a:noFill/>
          <a:ln/>
        </p:spPr>
        <p:txBody>
          <a:bodyPr/>
          <a:lstStyle/>
          <a:p>
            <a:pPr algn="ctr"/>
            <a:r>
              <a:rPr lang="en-US" sz="4800" b="1">
                <a:solidFill>
                  <a:srgbClr val="FF0000"/>
                </a:solidFill>
              </a:rPr>
              <a:t>Four Steps To Handle Complaints</a:t>
            </a:r>
            <a:r>
              <a:rPr lang="en-US" sz="4800"/>
              <a:t>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0" y="2057400"/>
            <a:ext cx="6705600" cy="44196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>
              <a:solidFill>
                <a:schemeClr val="bg1"/>
              </a:solidFill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Be </a:t>
            </a:r>
            <a:r>
              <a:rPr lang="en-US" sz="2400">
                <a:solidFill>
                  <a:schemeClr val="bg1"/>
                </a:solidFill>
              </a:rPr>
              <a:t>friendly and apologize</a:t>
            </a:r>
            <a:r>
              <a:rPr lang="en-US" sz="2400" b="0">
                <a:solidFill>
                  <a:schemeClr val="bg1"/>
                </a:solidFill>
              </a:rPr>
              <a:t> for the mistake or problem.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Have the </a:t>
            </a:r>
            <a:r>
              <a:rPr lang="en-US" sz="2400">
                <a:solidFill>
                  <a:schemeClr val="bg1"/>
                </a:solidFill>
              </a:rPr>
              <a:t>customer explain</a:t>
            </a:r>
            <a:r>
              <a:rPr lang="en-US" sz="2400" b="0">
                <a:solidFill>
                  <a:schemeClr val="bg1"/>
                </a:solidFill>
              </a:rPr>
              <a:t> the problem and what the customer would like to happen.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b="0">
                <a:solidFill>
                  <a:schemeClr val="bg1"/>
                </a:solidFill>
              </a:rPr>
              <a:t>Tell the customer you will </a:t>
            </a:r>
            <a:r>
              <a:rPr lang="en-US" sz="2400">
                <a:solidFill>
                  <a:schemeClr val="bg1"/>
                </a:solidFill>
              </a:rPr>
              <a:t>help resolve the problem</a:t>
            </a:r>
            <a:r>
              <a:rPr lang="en-US" sz="2400" b="0">
                <a:solidFill>
                  <a:schemeClr val="bg1"/>
                </a:solidFill>
              </a:rPr>
              <a:t> immediately.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>
                <a:solidFill>
                  <a:schemeClr val="bg1"/>
                </a:solidFill>
              </a:rPr>
              <a:t>Solve the problem</a:t>
            </a:r>
            <a:r>
              <a:rPr lang="en-US" sz="2400" b="0">
                <a:solidFill>
                  <a:schemeClr val="bg1"/>
                </a:solidFill>
              </a:rPr>
              <a:t> or get a manager who can solve the problem.</a:t>
            </a:r>
            <a:endParaRPr lang="en-US" sz="1800" b="0">
              <a:solidFill>
                <a:schemeClr val="bg1"/>
              </a:solidFill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28600" y="6019800"/>
            <a:ext cx="10652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50 TM 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CBFCC1-8717-48BD-8ED6-A7403A0AD4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B1F2DF-2E33-44C0-9ADF-C12A0B0A3BA0}">
  <ds:schemaRefs>
    <ds:schemaRef ds:uri="http://schemas.microsoft.com/office/2006/metadata/properties"/>
    <ds:schemaRef ds:uri="7d75d6f9-8bd4-4602-97a0-53722360a9f2"/>
  </ds:schemaRefs>
</ds:datastoreItem>
</file>

<file path=customXml/itemProps3.xml><?xml version="1.0" encoding="utf-8"?>
<ds:datastoreItem xmlns:ds="http://schemas.openxmlformats.org/officeDocument/2006/customXml" ds:itemID="{10A03F47-4B18-4E2A-B275-226482D1A7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75d6f9-8bd4-4602-97a0-53722360a9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141</Words>
  <Application>Microsoft Office PowerPoint</Application>
  <PresentationFormat>On-screen Show (4:3)</PresentationFormat>
  <Paragraphs>40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LK Template</vt:lpstr>
      <vt:lpstr>Communicating with Customers</vt:lpstr>
      <vt:lpstr>Common Techniques To Improve Communication </vt:lpstr>
      <vt:lpstr>Good Non-Verbal Communication </vt:lpstr>
      <vt:lpstr>Four Steps To Handle Complaints 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I.T. Department</cp:lastModifiedBy>
  <cp:revision>10</cp:revision>
  <cp:lastPrinted>1601-01-01T00:00:00Z</cp:lastPrinted>
  <dcterms:created xsi:type="dcterms:W3CDTF">2003-11-25T06:13:37Z</dcterms:created>
  <dcterms:modified xsi:type="dcterms:W3CDTF">2012-04-03T18:22:29Z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