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1"/>
  </p:notesMasterIdLst>
  <p:sldIdLst>
    <p:sldId id="257" r:id="rId5"/>
    <p:sldId id="292" r:id="rId6"/>
    <p:sldId id="286" r:id="rId7"/>
    <p:sldId id="314" r:id="rId8"/>
    <p:sldId id="290" r:id="rId9"/>
    <p:sldId id="315" r:id="rId10"/>
    <p:sldId id="294" r:id="rId11"/>
    <p:sldId id="331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6" r:id="rId21"/>
    <p:sldId id="327" r:id="rId22"/>
    <p:sldId id="330" r:id="rId23"/>
    <p:sldId id="332" r:id="rId24"/>
    <p:sldId id="333" r:id="rId25"/>
    <p:sldId id="334" r:id="rId26"/>
    <p:sldId id="337" r:id="rId27"/>
    <p:sldId id="338" r:id="rId28"/>
    <p:sldId id="339" r:id="rId29"/>
    <p:sldId id="341" r:id="rId30"/>
    <p:sldId id="342" r:id="rId31"/>
    <p:sldId id="343" r:id="rId32"/>
    <p:sldId id="344" r:id="rId33"/>
    <p:sldId id="345" r:id="rId34"/>
    <p:sldId id="346" r:id="rId35"/>
    <p:sldId id="348" r:id="rId36"/>
    <p:sldId id="347" r:id="rId37"/>
    <p:sldId id="349" r:id="rId38"/>
    <p:sldId id="351" r:id="rId39"/>
    <p:sldId id="352" r:id="rId40"/>
    <p:sldId id="353" r:id="rId41"/>
    <p:sldId id="355" r:id="rId42"/>
    <p:sldId id="356" r:id="rId43"/>
    <p:sldId id="312" r:id="rId44"/>
    <p:sldId id="313" r:id="rId45"/>
    <p:sldId id="357" r:id="rId46"/>
    <p:sldId id="358" r:id="rId47"/>
    <p:sldId id="385" r:id="rId48"/>
    <p:sldId id="386" r:id="rId49"/>
    <p:sldId id="387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C7"/>
    <a:srgbClr val="F1B300"/>
    <a:srgbClr val="D22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083101-521F-409E-A21E-C02198A951B3}" v="12" dt="2019-10-16T23:11:48.9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y, Erin (edoty@uidaho.edu)" userId="f4770aae-2403-46e7-9442-09c2411bf5fe" providerId="ADAL" clId="{5B083101-521F-409E-A21E-C02198A951B3}"/>
    <pc:docChg chg="undo custSel modSld">
      <pc:chgData name="Doty, Erin (edoty@uidaho.edu)" userId="f4770aae-2403-46e7-9442-09c2411bf5fe" providerId="ADAL" clId="{5B083101-521F-409E-A21E-C02198A951B3}" dt="2019-10-16T23:11:57.565" v="53" actId="1076"/>
      <pc:docMkLst>
        <pc:docMk/>
      </pc:docMkLst>
      <pc:sldChg chg="addSp delSp modSp delAnim modAnim">
        <pc:chgData name="Doty, Erin (edoty@uidaho.edu)" userId="f4770aae-2403-46e7-9442-09c2411bf5fe" providerId="ADAL" clId="{5B083101-521F-409E-A21E-C02198A951B3}" dt="2019-10-16T23:06:20.237" v="5" actId="478"/>
        <pc:sldMkLst>
          <pc:docMk/>
          <pc:sldMk cId="1186940524" sldId="294"/>
        </pc:sldMkLst>
        <pc:picChg chg="add mod ord">
          <ac:chgData name="Doty, Erin (edoty@uidaho.edu)" userId="f4770aae-2403-46e7-9442-09c2411bf5fe" providerId="ADAL" clId="{5B083101-521F-409E-A21E-C02198A951B3}" dt="2019-10-16T23:06:18.212" v="4" actId="167"/>
          <ac:picMkLst>
            <pc:docMk/>
            <pc:sldMk cId="1186940524" sldId="294"/>
            <ac:picMk id="2" creationId="{3ADA5656-A03A-49B2-8727-615144A6C368}"/>
          </ac:picMkLst>
        </pc:picChg>
        <pc:picChg chg="del">
          <ac:chgData name="Doty, Erin (edoty@uidaho.edu)" userId="f4770aae-2403-46e7-9442-09c2411bf5fe" providerId="ADAL" clId="{5B083101-521F-409E-A21E-C02198A951B3}" dt="2019-10-16T23:06:20.237" v="5" actId="478"/>
          <ac:picMkLst>
            <pc:docMk/>
            <pc:sldMk cId="1186940524" sldId="294"/>
            <ac:picMk id="5" creationId="{8E6D822F-3BBA-490F-9CA3-6C5A283B855B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06:45.284" v="10" actId="478"/>
        <pc:sldMkLst>
          <pc:docMk/>
          <pc:sldMk cId="3257306428" sldId="327"/>
        </pc:sldMkLst>
        <pc:picChg chg="del">
          <ac:chgData name="Doty, Erin (edoty@uidaho.edu)" userId="f4770aae-2403-46e7-9442-09c2411bf5fe" providerId="ADAL" clId="{5B083101-521F-409E-A21E-C02198A951B3}" dt="2019-10-16T23:06:45.284" v="10" actId="478"/>
          <ac:picMkLst>
            <pc:docMk/>
            <pc:sldMk cId="3257306428" sldId="327"/>
            <ac:picMk id="2" creationId="{61BBEFFC-6442-49F8-800E-870C98652E0A}"/>
          </ac:picMkLst>
        </pc:picChg>
        <pc:picChg chg="add mod ord">
          <ac:chgData name="Doty, Erin (edoty@uidaho.edu)" userId="f4770aae-2403-46e7-9442-09c2411bf5fe" providerId="ADAL" clId="{5B083101-521F-409E-A21E-C02198A951B3}" dt="2019-10-16T23:06:43.476" v="9" actId="167"/>
          <ac:picMkLst>
            <pc:docMk/>
            <pc:sldMk cId="3257306428" sldId="327"/>
            <ac:picMk id="3" creationId="{D7674C04-E2E9-419E-B629-EAFCD16B5707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07:12.471" v="15" actId="478"/>
        <pc:sldMkLst>
          <pc:docMk/>
          <pc:sldMk cId="3385955583" sldId="334"/>
        </pc:sldMkLst>
        <pc:picChg chg="add mod ord">
          <ac:chgData name="Doty, Erin (edoty@uidaho.edu)" userId="f4770aae-2403-46e7-9442-09c2411bf5fe" providerId="ADAL" clId="{5B083101-521F-409E-A21E-C02198A951B3}" dt="2019-10-16T23:07:10.869" v="14" actId="167"/>
          <ac:picMkLst>
            <pc:docMk/>
            <pc:sldMk cId="3385955583" sldId="334"/>
            <ac:picMk id="2" creationId="{7929FD65-936A-4416-B81A-064EB6578D83}"/>
          </ac:picMkLst>
        </pc:picChg>
        <pc:picChg chg="del">
          <ac:chgData name="Doty, Erin (edoty@uidaho.edu)" userId="f4770aae-2403-46e7-9442-09c2411bf5fe" providerId="ADAL" clId="{5B083101-521F-409E-A21E-C02198A951B3}" dt="2019-10-16T23:07:12.471" v="15" actId="478"/>
          <ac:picMkLst>
            <pc:docMk/>
            <pc:sldMk cId="3385955583" sldId="334"/>
            <ac:picMk id="3" creationId="{03635449-A13C-4EDE-A224-F82485250C9C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09:07.568" v="22" actId="478"/>
        <pc:sldMkLst>
          <pc:docMk/>
          <pc:sldMk cId="2866004350" sldId="344"/>
        </pc:sldMkLst>
        <pc:picChg chg="del">
          <ac:chgData name="Doty, Erin (edoty@uidaho.edu)" userId="f4770aae-2403-46e7-9442-09c2411bf5fe" providerId="ADAL" clId="{5B083101-521F-409E-A21E-C02198A951B3}" dt="2019-10-16T23:09:07.568" v="22" actId="478"/>
          <ac:picMkLst>
            <pc:docMk/>
            <pc:sldMk cId="2866004350" sldId="344"/>
            <ac:picMk id="2" creationId="{44B13723-6DEB-4524-901A-624249D5BE88}"/>
          </ac:picMkLst>
        </pc:picChg>
        <pc:picChg chg="add del mod">
          <ac:chgData name="Doty, Erin (edoty@uidaho.edu)" userId="f4770aae-2403-46e7-9442-09c2411bf5fe" providerId="ADAL" clId="{5B083101-521F-409E-A21E-C02198A951B3}" dt="2019-10-16T23:07:52.675" v="17" actId="478"/>
          <ac:picMkLst>
            <pc:docMk/>
            <pc:sldMk cId="2866004350" sldId="344"/>
            <ac:picMk id="3" creationId="{40EBAFC6-AA94-46CB-AFF5-959AE13E55D8}"/>
          </ac:picMkLst>
        </pc:picChg>
        <pc:picChg chg="add mod ord">
          <ac:chgData name="Doty, Erin (edoty@uidaho.edu)" userId="f4770aae-2403-46e7-9442-09c2411bf5fe" providerId="ADAL" clId="{5B083101-521F-409E-A21E-C02198A951B3}" dt="2019-10-16T23:09:05.800" v="21" actId="167"/>
          <ac:picMkLst>
            <pc:docMk/>
            <pc:sldMk cId="2866004350" sldId="344"/>
            <ac:picMk id="5" creationId="{F9882570-A3FA-4446-9E84-2532CC6B524E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09:28.070" v="27" actId="478"/>
        <pc:sldMkLst>
          <pc:docMk/>
          <pc:sldMk cId="1389763587" sldId="345"/>
        </pc:sldMkLst>
        <pc:picChg chg="del">
          <ac:chgData name="Doty, Erin (edoty@uidaho.edu)" userId="f4770aae-2403-46e7-9442-09c2411bf5fe" providerId="ADAL" clId="{5B083101-521F-409E-A21E-C02198A951B3}" dt="2019-10-16T23:09:28.070" v="27" actId="478"/>
          <ac:picMkLst>
            <pc:docMk/>
            <pc:sldMk cId="1389763587" sldId="345"/>
            <ac:picMk id="2" creationId="{0C327C84-5891-48E1-93C1-965B3A98CDDE}"/>
          </ac:picMkLst>
        </pc:picChg>
        <pc:picChg chg="add mod ord">
          <ac:chgData name="Doty, Erin (edoty@uidaho.edu)" userId="f4770aae-2403-46e7-9442-09c2411bf5fe" providerId="ADAL" clId="{5B083101-521F-409E-A21E-C02198A951B3}" dt="2019-10-16T23:09:26.171" v="26" actId="167"/>
          <ac:picMkLst>
            <pc:docMk/>
            <pc:sldMk cId="1389763587" sldId="345"/>
            <ac:picMk id="3" creationId="{149B169D-5B72-4D92-BF4D-317E7DC5D1B2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09:56.063" v="32" actId="478"/>
        <pc:sldMkLst>
          <pc:docMk/>
          <pc:sldMk cId="903261298" sldId="349"/>
        </pc:sldMkLst>
        <pc:picChg chg="add mod ord">
          <ac:chgData name="Doty, Erin (edoty@uidaho.edu)" userId="f4770aae-2403-46e7-9442-09c2411bf5fe" providerId="ADAL" clId="{5B083101-521F-409E-A21E-C02198A951B3}" dt="2019-10-16T23:09:54.197" v="31" actId="167"/>
          <ac:picMkLst>
            <pc:docMk/>
            <pc:sldMk cId="903261298" sldId="349"/>
            <ac:picMk id="2" creationId="{5AE2610E-E819-42D4-8EB6-BBA770114591}"/>
          </ac:picMkLst>
        </pc:picChg>
        <pc:picChg chg="del">
          <ac:chgData name="Doty, Erin (edoty@uidaho.edu)" userId="f4770aae-2403-46e7-9442-09c2411bf5fe" providerId="ADAL" clId="{5B083101-521F-409E-A21E-C02198A951B3}" dt="2019-10-16T23:09:56.063" v="32" actId="478"/>
          <ac:picMkLst>
            <pc:docMk/>
            <pc:sldMk cId="903261298" sldId="349"/>
            <ac:picMk id="3" creationId="{41DED700-76F0-494C-BD44-A6E57CCF86CB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10:57.699" v="41" actId="1076"/>
        <pc:sldMkLst>
          <pc:docMk/>
          <pc:sldMk cId="2112609641" sldId="355"/>
        </pc:sldMkLst>
        <pc:spChg chg="mod">
          <ac:chgData name="Doty, Erin (edoty@uidaho.edu)" userId="f4770aae-2403-46e7-9442-09c2411bf5fe" providerId="ADAL" clId="{5B083101-521F-409E-A21E-C02198A951B3}" dt="2019-10-16T23:10:57.699" v="41" actId="1076"/>
          <ac:spMkLst>
            <pc:docMk/>
            <pc:sldMk cId="2112609641" sldId="355"/>
            <ac:spMk id="5" creationId="{95FEF327-B06E-4C8C-928C-4E0EEC26AD8D}"/>
          </ac:spMkLst>
        </pc:spChg>
        <pc:spChg chg="mod">
          <ac:chgData name="Doty, Erin (edoty@uidaho.edu)" userId="f4770aae-2403-46e7-9442-09c2411bf5fe" providerId="ADAL" clId="{5B083101-521F-409E-A21E-C02198A951B3}" dt="2019-10-16T23:10:57.699" v="41" actId="1076"/>
          <ac:spMkLst>
            <pc:docMk/>
            <pc:sldMk cId="2112609641" sldId="355"/>
            <ac:spMk id="14" creationId="{79E3DC56-218F-4071-A884-3AC4B938BBCA}"/>
          </ac:spMkLst>
        </pc:spChg>
        <pc:spChg chg="mod">
          <ac:chgData name="Doty, Erin (edoty@uidaho.edu)" userId="f4770aae-2403-46e7-9442-09c2411bf5fe" providerId="ADAL" clId="{5B083101-521F-409E-A21E-C02198A951B3}" dt="2019-10-16T23:10:57.699" v="41" actId="1076"/>
          <ac:spMkLst>
            <pc:docMk/>
            <pc:sldMk cId="2112609641" sldId="355"/>
            <ac:spMk id="15" creationId="{9C21F5B9-8277-4C2E-A971-4EC6144B986F}"/>
          </ac:spMkLst>
        </pc:spChg>
        <pc:picChg chg="del">
          <ac:chgData name="Doty, Erin (edoty@uidaho.edu)" userId="f4770aae-2403-46e7-9442-09c2411bf5fe" providerId="ADAL" clId="{5B083101-521F-409E-A21E-C02198A951B3}" dt="2019-10-16T23:10:45.928" v="40" actId="478"/>
          <ac:picMkLst>
            <pc:docMk/>
            <pc:sldMk cId="2112609641" sldId="355"/>
            <ac:picMk id="2" creationId="{A7D7E192-47B9-455D-B95E-270D02A6C05F}"/>
          </ac:picMkLst>
        </pc:picChg>
        <pc:picChg chg="add mod ord">
          <ac:chgData name="Doty, Erin (edoty@uidaho.edu)" userId="f4770aae-2403-46e7-9442-09c2411bf5fe" providerId="ADAL" clId="{5B083101-521F-409E-A21E-C02198A951B3}" dt="2019-10-16T23:10:44.214" v="39" actId="167"/>
          <ac:picMkLst>
            <pc:docMk/>
            <pc:sldMk cId="2112609641" sldId="355"/>
            <ac:picMk id="3" creationId="{A6E035C4-5A2F-4235-B5FD-19CF124497E0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11:31.179" v="48" actId="1076"/>
        <pc:sldMkLst>
          <pc:docMk/>
          <pc:sldMk cId="1331585503" sldId="356"/>
        </pc:sldMkLst>
        <pc:spChg chg="mod">
          <ac:chgData name="Doty, Erin (edoty@uidaho.edu)" userId="f4770aae-2403-46e7-9442-09c2411bf5fe" providerId="ADAL" clId="{5B083101-521F-409E-A21E-C02198A951B3}" dt="2019-10-16T23:11:31.179" v="48" actId="1076"/>
          <ac:spMkLst>
            <pc:docMk/>
            <pc:sldMk cId="1331585503" sldId="356"/>
            <ac:spMk id="13" creationId="{FAD414C7-C446-4AA6-90C0-FF5F4890874E}"/>
          </ac:spMkLst>
        </pc:spChg>
        <pc:spChg chg="mod">
          <ac:chgData name="Doty, Erin (edoty@uidaho.edu)" userId="f4770aae-2403-46e7-9442-09c2411bf5fe" providerId="ADAL" clId="{5B083101-521F-409E-A21E-C02198A951B3}" dt="2019-10-16T23:11:31.179" v="48" actId="1076"/>
          <ac:spMkLst>
            <pc:docMk/>
            <pc:sldMk cId="1331585503" sldId="356"/>
            <ac:spMk id="14" creationId="{C8C98982-8F22-40B0-885E-61A5CA861236}"/>
          </ac:spMkLst>
        </pc:spChg>
        <pc:spChg chg="mod">
          <ac:chgData name="Doty, Erin (edoty@uidaho.edu)" userId="f4770aae-2403-46e7-9442-09c2411bf5fe" providerId="ADAL" clId="{5B083101-521F-409E-A21E-C02198A951B3}" dt="2019-10-16T23:11:31.179" v="48" actId="1076"/>
          <ac:spMkLst>
            <pc:docMk/>
            <pc:sldMk cId="1331585503" sldId="356"/>
            <ac:spMk id="15" creationId="{0F7DFE96-0F6F-432F-A8E9-A7E6E58F3DC8}"/>
          </ac:spMkLst>
        </pc:spChg>
        <pc:picChg chg="del">
          <ac:chgData name="Doty, Erin (edoty@uidaho.edu)" userId="f4770aae-2403-46e7-9442-09c2411bf5fe" providerId="ADAL" clId="{5B083101-521F-409E-A21E-C02198A951B3}" dt="2019-10-16T23:11:24.195" v="47" actId="478"/>
          <ac:picMkLst>
            <pc:docMk/>
            <pc:sldMk cId="1331585503" sldId="356"/>
            <ac:picMk id="2" creationId="{63EFA10F-1951-4642-B3FA-4363E678D141}"/>
          </ac:picMkLst>
        </pc:picChg>
        <pc:picChg chg="add mod ord">
          <ac:chgData name="Doty, Erin (edoty@uidaho.edu)" userId="f4770aae-2403-46e7-9442-09c2411bf5fe" providerId="ADAL" clId="{5B083101-521F-409E-A21E-C02198A951B3}" dt="2019-10-16T23:11:21.937" v="46" actId="167"/>
          <ac:picMkLst>
            <pc:docMk/>
            <pc:sldMk cId="1331585503" sldId="356"/>
            <ac:picMk id="3" creationId="{D771E88D-4CB8-4066-ACA3-E2AF503AD730}"/>
          </ac:picMkLst>
        </pc:picChg>
      </pc:sldChg>
      <pc:sldChg chg="addSp delSp modSp delAnim modAnim">
        <pc:chgData name="Doty, Erin (edoty@uidaho.edu)" userId="f4770aae-2403-46e7-9442-09c2411bf5fe" providerId="ADAL" clId="{5B083101-521F-409E-A21E-C02198A951B3}" dt="2019-10-16T23:11:57.565" v="53" actId="1076"/>
        <pc:sldMkLst>
          <pc:docMk/>
          <pc:sldMk cId="1236920822" sldId="385"/>
        </pc:sldMkLst>
        <pc:picChg chg="add mod">
          <ac:chgData name="Doty, Erin (edoty@uidaho.edu)" userId="f4770aae-2403-46e7-9442-09c2411bf5fe" providerId="ADAL" clId="{5B083101-521F-409E-A21E-C02198A951B3}" dt="2019-10-16T23:11:57.565" v="53" actId="1076"/>
          <ac:picMkLst>
            <pc:docMk/>
            <pc:sldMk cId="1236920822" sldId="385"/>
            <ac:picMk id="2" creationId="{A056F559-93CD-4FFF-A48F-33AC3F635FF9}"/>
          </ac:picMkLst>
        </pc:picChg>
        <pc:picChg chg="del">
          <ac:chgData name="Doty, Erin (edoty@uidaho.edu)" userId="f4770aae-2403-46e7-9442-09c2411bf5fe" providerId="ADAL" clId="{5B083101-521F-409E-A21E-C02198A951B3}" dt="2019-10-16T23:11:55.244" v="52" actId="478"/>
          <ac:picMkLst>
            <pc:docMk/>
            <pc:sldMk cId="1236920822" sldId="385"/>
            <ac:picMk id="5" creationId="{294C0045-A17D-4913-9AB8-D88B282C413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529A16-52DE-4814-9120-E728B493497C}" type="doc">
      <dgm:prSet loTypeId="urn:microsoft.com/office/officeart/2005/8/layout/cycle1" loCatId="cycle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67852345-18F8-450D-9A0F-25E8D1218A26}">
      <dgm:prSet phldrT="[Text]" custT="1"/>
      <dgm:spPr/>
      <dgm:t>
        <a:bodyPr/>
        <a:lstStyle/>
        <a:p>
          <a:r>
            <a:rPr lang="en-US" sz="1800" dirty="0"/>
            <a:t>Scrape, Pre-flush, and Pre-soak</a:t>
          </a:r>
        </a:p>
      </dgm:t>
    </dgm:pt>
    <dgm:pt modelId="{00B2FA2F-8726-4734-A2D7-045767AE54CB}" type="parTrans" cxnId="{F55C0D5C-A2FA-41E6-BAB5-32CB65CE26C1}">
      <dgm:prSet/>
      <dgm:spPr/>
      <dgm:t>
        <a:bodyPr/>
        <a:lstStyle/>
        <a:p>
          <a:endParaRPr lang="en-US"/>
        </a:p>
      </dgm:t>
    </dgm:pt>
    <dgm:pt modelId="{2D15F81D-1BFE-4AF5-93E0-D7AC0F20C125}" type="sibTrans" cxnId="{F55C0D5C-A2FA-41E6-BAB5-32CB65CE26C1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C4F2D78F-AA1E-4601-A53F-7E765587BB74}">
      <dgm:prSet phldrT="[Text]" custT="1"/>
      <dgm:spPr/>
      <dgm:t>
        <a:bodyPr/>
        <a:lstStyle/>
        <a:p>
          <a:r>
            <a:rPr lang="en-US" sz="1800" dirty="0"/>
            <a:t>Wash</a:t>
          </a:r>
          <a:endParaRPr lang="en-US" sz="1700" dirty="0"/>
        </a:p>
      </dgm:t>
    </dgm:pt>
    <dgm:pt modelId="{F4F0C7E5-0C15-4D10-B2B4-5F4E9C1DCBAE}" type="parTrans" cxnId="{2294BF27-DCDB-4BAC-B62F-36C9ABBAC137}">
      <dgm:prSet/>
      <dgm:spPr/>
      <dgm:t>
        <a:bodyPr/>
        <a:lstStyle/>
        <a:p>
          <a:endParaRPr lang="en-US"/>
        </a:p>
      </dgm:t>
    </dgm:pt>
    <dgm:pt modelId="{9F252DEC-D133-4CB7-9DB0-27AA6EF8E1BF}" type="sibTrans" cxnId="{2294BF27-DCDB-4BAC-B62F-36C9ABBAC137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1BA91C9E-43A0-4C53-9CB0-1B12D120028A}">
      <dgm:prSet phldrT="[Text]" custT="1"/>
      <dgm:spPr/>
      <dgm:t>
        <a:bodyPr/>
        <a:lstStyle/>
        <a:p>
          <a:r>
            <a:rPr lang="en-US" sz="1800" dirty="0"/>
            <a:t>Rinse</a:t>
          </a:r>
          <a:endParaRPr lang="en-US" sz="1700" dirty="0"/>
        </a:p>
      </dgm:t>
    </dgm:pt>
    <dgm:pt modelId="{842609AD-124F-469B-82F3-415EF96CE61F}" type="parTrans" cxnId="{FA90F568-49A5-41C6-836D-A4A616489F76}">
      <dgm:prSet/>
      <dgm:spPr/>
      <dgm:t>
        <a:bodyPr/>
        <a:lstStyle/>
        <a:p>
          <a:endParaRPr lang="en-US"/>
        </a:p>
      </dgm:t>
    </dgm:pt>
    <dgm:pt modelId="{2B5C34FC-8548-40AD-B895-901C15B2188E}" type="sibTrans" cxnId="{FA90F568-49A5-41C6-836D-A4A616489F76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23CC0864-4DDE-4394-9850-361AB87C5E0F}">
      <dgm:prSet phldrT="[Text]" custT="1"/>
      <dgm:spPr/>
      <dgm:t>
        <a:bodyPr/>
        <a:lstStyle/>
        <a:p>
          <a:r>
            <a:rPr lang="en-US" sz="1800" dirty="0"/>
            <a:t>Sanitize</a:t>
          </a:r>
          <a:endParaRPr lang="en-US" sz="1700" dirty="0"/>
        </a:p>
      </dgm:t>
    </dgm:pt>
    <dgm:pt modelId="{E4DB1711-D648-439B-A558-CFA327BCD882}" type="parTrans" cxnId="{B40B98C0-0D91-4675-958C-C31C9ED3CBBC}">
      <dgm:prSet/>
      <dgm:spPr/>
      <dgm:t>
        <a:bodyPr/>
        <a:lstStyle/>
        <a:p>
          <a:endParaRPr lang="en-US"/>
        </a:p>
      </dgm:t>
    </dgm:pt>
    <dgm:pt modelId="{AD6CC67A-FE30-4EA0-9FE5-F8AFF846F638}" type="sibTrans" cxnId="{B40B98C0-0D91-4675-958C-C31C9ED3CBBC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012C3317-AA40-4D71-A1A7-A9C1D70B1F34}">
      <dgm:prSet phldrT="[Text]" custT="1"/>
      <dgm:spPr/>
      <dgm:t>
        <a:bodyPr/>
        <a:lstStyle/>
        <a:p>
          <a:r>
            <a:rPr lang="en-US" sz="1800" dirty="0"/>
            <a:t>Air Dry</a:t>
          </a:r>
        </a:p>
      </dgm:t>
    </dgm:pt>
    <dgm:pt modelId="{7E8A528A-74EB-4AFD-885B-3992350CE12C}" type="parTrans" cxnId="{232FEA5F-2E4D-4115-B80F-214B6996D05B}">
      <dgm:prSet/>
      <dgm:spPr/>
      <dgm:t>
        <a:bodyPr/>
        <a:lstStyle/>
        <a:p>
          <a:endParaRPr lang="en-US"/>
        </a:p>
      </dgm:t>
    </dgm:pt>
    <dgm:pt modelId="{51010292-AC33-459F-BC46-A6672EF02A75}" type="sibTrans" cxnId="{232FEA5F-2E4D-4115-B80F-214B6996D05B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37E5CFF7-A487-4466-B722-1E06B0EDFD4F}">
      <dgm:prSet phldrT="[Text]" custT="1"/>
      <dgm:spPr/>
      <dgm:t>
        <a:bodyPr/>
        <a:lstStyle/>
        <a:p>
          <a:r>
            <a:rPr lang="en-US" sz="1800" dirty="0"/>
            <a:t>Proper Handling and Storage</a:t>
          </a:r>
        </a:p>
      </dgm:t>
    </dgm:pt>
    <dgm:pt modelId="{D0ABF954-A1CC-48C9-9B0A-53119A64CD7F}" type="parTrans" cxnId="{36833476-9A47-428F-8AF3-F20ABE3C2EAF}">
      <dgm:prSet/>
      <dgm:spPr/>
      <dgm:t>
        <a:bodyPr/>
        <a:lstStyle/>
        <a:p>
          <a:endParaRPr lang="en-US"/>
        </a:p>
      </dgm:t>
    </dgm:pt>
    <dgm:pt modelId="{96F2760F-68CF-456F-9682-17D36834B23D}" type="sibTrans" cxnId="{36833476-9A47-428F-8AF3-F20ABE3C2EAF}">
      <dgm:prSet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AE133447-3C54-4571-B5BA-6E2AD4A247C7}">
      <dgm:prSet phldrT="[Text]" custT="1"/>
      <dgm:spPr/>
      <dgm:t>
        <a:bodyPr/>
        <a:lstStyle/>
        <a:p>
          <a:r>
            <a:rPr lang="en-US" sz="1800" dirty="0"/>
            <a:t>Used Equipment, Dishes, Utensils</a:t>
          </a:r>
        </a:p>
      </dgm:t>
    </dgm:pt>
    <dgm:pt modelId="{6F9A5EF9-5640-43E0-A054-C225451573BD}" type="parTrans" cxnId="{BFAEB825-3E61-446E-9431-CF197DF8CFE3}">
      <dgm:prSet/>
      <dgm:spPr/>
      <dgm:t>
        <a:bodyPr/>
        <a:lstStyle/>
        <a:p>
          <a:endParaRPr lang="en-US"/>
        </a:p>
      </dgm:t>
    </dgm:pt>
    <dgm:pt modelId="{B18FF742-4FD8-4A1F-B88F-5F696C755F3A}" type="sibTrans" cxnId="{BFAEB825-3E61-446E-9431-CF197DF8CFE3}">
      <dgm:prSet/>
      <dgm:spPr>
        <a:solidFill>
          <a:srgbClr val="00AEC7"/>
        </a:solidFill>
      </dgm:spPr>
      <dgm:t>
        <a:bodyPr/>
        <a:lstStyle/>
        <a:p>
          <a:endParaRPr lang="en-US"/>
        </a:p>
      </dgm:t>
    </dgm:pt>
    <dgm:pt modelId="{8FB1DFCB-1DD6-4E98-8BEA-9B4423A30FF3}" type="pres">
      <dgm:prSet presAssocID="{6C529A16-52DE-4814-9120-E728B493497C}" presName="cycle" presStyleCnt="0">
        <dgm:presLayoutVars>
          <dgm:dir/>
          <dgm:resizeHandles val="exact"/>
        </dgm:presLayoutVars>
      </dgm:prSet>
      <dgm:spPr/>
    </dgm:pt>
    <dgm:pt modelId="{427E4746-A356-4059-AF13-24729772D197}" type="pres">
      <dgm:prSet presAssocID="{AE133447-3C54-4571-B5BA-6E2AD4A247C7}" presName="dummy" presStyleCnt="0"/>
      <dgm:spPr/>
    </dgm:pt>
    <dgm:pt modelId="{1983E7BA-F119-4425-A865-BF219116BC04}" type="pres">
      <dgm:prSet presAssocID="{AE133447-3C54-4571-B5BA-6E2AD4A247C7}" presName="node" presStyleLbl="revTx" presStyleIdx="0" presStyleCnt="7" custScaleX="133795" custRadScaleRad="98752" custRadScaleInc="9060">
        <dgm:presLayoutVars>
          <dgm:bulletEnabled val="1"/>
        </dgm:presLayoutVars>
      </dgm:prSet>
      <dgm:spPr/>
    </dgm:pt>
    <dgm:pt modelId="{B4ACF967-7B0F-44A3-97D4-6BE3B0DF5F14}" type="pres">
      <dgm:prSet presAssocID="{B18FF742-4FD8-4A1F-B88F-5F696C755F3A}" presName="sibTrans" presStyleLbl="node1" presStyleIdx="0" presStyleCnt="7"/>
      <dgm:spPr/>
    </dgm:pt>
    <dgm:pt modelId="{48B5FD6F-9BFA-422F-9443-25A7E3DB1C24}" type="pres">
      <dgm:prSet presAssocID="{67852345-18F8-450D-9A0F-25E8D1218A26}" presName="dummy" presStyleCnt="0"/>
      <dgm:spPr/>
    </dgm:pt>
    <dgm:pt modelId="{0905F778-6DEE-4BDB-8683-45F87AFBE9D0}" type="pres">
      <dgm:prSet presAssocID="{67852345-18F8-450D-9A0F-25E8D1218A26}" presName="node" presStyleLbl="revTx" presStyleIdx="1" presStyleCnt="7" custScaleX="206308" custRadScaleRad="99328" custRadScaleInc="10647">
        <dgm:presLayoutVars>
          <dgm:bulletEnabled val="1"/>
        </dgm:presLayoutVars>
      </dgm:prSet>
      <dgm:spPr/>
    </dgm:pt>
    <dgm:pt modelId="{539A2848-FE08-4D91-9611-0EF81F6ACDC5}" type="pres">
      <dgm:prSet presAssocID="{2D15F81D-1BFE-4AF5-93E0-D7AC0F20C125}" presName="sibTrans" presStyleLbl="node1" presStyleIdx="1" presStyleCnt="7"/>
      <dgm:spPr/>
    </dgm:pt>
    <dgm:pt modelId="{2109D8EF-3C9C-445E-BDBE-931DD7DAA40A}" type="pres">
      <dgm:prSet presAssocID="{C4F2D78F-AA1E-4601-A53F-7E765587BB74}" presName="dummy" presStyleCnt="0"/>
      <dgm:spPr/>
    </dgm:pt>
    <dgm:pt modelId="{184D41C4-6CFE-477C-BC2F-94FEA4477CE3}" type="pres">
      <dgm:prSet presAssocID="{C4F2D78F-AA1E-4601-A53F-7E765587BB74}" presName="node" presStyleLbl="revTx" presStyleIdx="2" presStyleCnt="7">
        <dgm:presLayoutVars>
          <dgm:bulletEnabled val="1"/>
        </dgm:presLayoutVars>
      </dgm:prSet>
      <dgm:spPr/>
    </dgm:pt>
    <dgm:pt modelId="{66F04D41-9097-409C-9C0E-53348F0B6637}" type="pres">
      <dgm:prSet presAssocID="{9F252DEC-D133-4CB7-9DB0-27AA6EF8E1BF}" presName="sibTrans" presStyleLbl="node1" presStyleIdx="2" presStyleCnt="7"/>
      <dgm:spPr/>
    </dgm:pt>
    <dgm:pt modelId="{BF9FD632-74D3-4DED-B44D-29EAC8299B33}" type="pres">
      <dgm:prSet presAssocID="{1BA91C9E-43A0-4C53-9CB0-1B12D120028A}" presName="dummy" presStyleCnt="0"/>
      <dgm:spPr/>
    </dgm:pt>
    <dgm:pt modelId="{D38B5C21-EFEA-4CBB-9D2F-B0D947DB4089}" type="pres">
      <dgm:prSet presAssocID="{1BA91C9E-43A0-4C53-9CB0-1B12D120028A}" presName="node" presStyleLbl="revTx" presStyleIdx="3" presStyleCnt="7">
        <dgm:presLayoutVars>
          <dgm:bulletEnabled val="1"/>
        </dgm:presLayoutVars>
      </dgm:prSet>
      <dgm:spPr/>
    </dgm:pt>
    <dgm:pt modelId="{79C6E104-F7C4-4788-B8F5-93006599DF00}" type="pres">
      <dgm:prSet presAssocID="{2B5C34FC-8548-40AD-B895-901C15B2188E}" presName="sibTrans" presStyleLbl="node1" presStyleIdx="3" presStyleCnt="7"/>
      <dgm:spPr/>
    </dgm:pt>
    <dgm:pt modelId="{4E3EC79B-20AE-4A53-BC4A-814935297E39}" type="pres">
      <dgm:prSet presAssocID="{23CC0864-4DDE-4394-9850-361AB87C5E0F}" presName="dummy" presStyleCnt="0"/>
      <dgm:spPr/>
    </dgm:pt>
    <dgm:pt modelId="{1DA55140-D38C-4F3C-A923-1F53062C2473}" type="pres">
      <dgm:prSet presAssocID="{23CC0864-4DDE-4394-9850-361AB87C5E0F}" presName="node" presStyleLbl="revTx" presStyleIdx="4" presStyleCnt="7" custRadScaleRad="100809" custRadScaleInc="-5765">
        <dgm:presLayoutVars>
          <dgm:bulletEnabled val="1"/>
        </dgm:presLayoutVars>
      </dgm:prSet>
      <dgm:spPr/>
    </dgm:pt>
    <dgm:pt modelId="{DDE84A52-C6D7-419C-B430-51CA1CC43C7A}" type="pres">
      <dgm:prSet presAssocID="{AD6CC67A-FE30-4EA0-9FE5-F8AFF846F638}" presName="sibTrans" presStyleLbl="node1" presStyleIdx="4" presStyleCnt="7"/>
      <dgm:spPr/>
    </dgm:pt>
    <dgm:pt modelId="{D64414AF-6A80-403D-9255-877B635D3986}" type="pres">
      <dgm:prSet presAssocID="{012C3317-AA40-4D71-A1A7-A9C1D70B1F34}" presName="dummy" presStyleCnt="0"/>
      <dgm:spPr/>
    </dgm:pt>
    <dgm:pt modelId="{49485278-7526-454C-AAE7-33DD029D8AB0}" type="pres">
      <dgm:prSet presAssocID="{012C3317-AA40-4D71-A1A7-A9C1D70B1F34}" presName="node" presStyleLbl="revTx" presStyleIdx="5" presStyleCnt="7" custRadScaleRad="99154" custRadScaleInc="-13714">
        <dgm:presLayoutVars>
          <dgm:bulletEnabled val="1"/>
        </dgm:presLayoutVars>
      </dgm:prSet>
      <dgm:spPr/>
    </dgm:pt>
    <dgm:pt modelId="{EE05BA13-59DF-47FD-B4F1-55523F3BB2EF}" type="pres">
      <dgm:prSet presAssocID="{51010292-AC33-459F-BC46-A6672EF02A75}" presName="sibTrans" presStyleLbl="node1" presStyleIdx="5" presStyleCnt="7"/>
      <dgm:spPr/>
    </dgm:pt>
    <dgm:pt modelId="{BC939334-06BE-4165-BF62-1BAC9EEB6F48}" type="pres">
      <dgm:prSet presAssocID="{37E5CFF7-A487-4466-B722-1E06B0EDFD4F}" presName="dummy" presStyleCnt="0"/>
      <dgm:spPr/>
    </dgm:pt>
    <dgm:pt modelId="{0C738DA1-C1DE-4611-8299-FC7255807132}" type="pres">
      <dgm:prSet presAssocID="{37E5CFF7-A487-4466-B722-1E06B0EDFD4F}" presName="node" presStyleLbl="revTx" presStyleIdx="6" presStyleCnt="7" custScaleX="141768" custScaleY="89469" custRadScaleRad="96903" custRadScaleInc="-25334">
        <dgm:presLayoutVars>
          <dgm:bulletEnabled val="1"/>
        </dgm:presLayoutVars>
      </dgm:prSet>
      <dgm:spPr/>
    </dgm:pt>
    <dgm:pt modelId="{27FA6E91-F2DB-40C4-93DD-E116B64D79CB}" type="pres">
      <dgm:prSet presAssocID="{96F2760F-68CF-456F-9682-17D36834B23D}" presName="sibTrans" presStyleLbl="node1" presStyleIdx="6" presStyleCnt="7" custScaleX="129743"/>
      <dgm:spPr/>
    </dgm:pt>
  </dgm:ptLst>
  <dgm:cxnLst>
    <dgm:cxn modelId="{BFAEB825-3E61-446E-9431-CF197DF8CFE3}" srcId="{6C529A16-52DE-4814-9120-E728B493497C}" destId="{AE133447-3C54-4571-B5BA-6E2AD4A247C7}" srcOrd="0" destOrd="0" parTransId="{6F9A5EF9-5640-43E0-A054-C225451573BD}" sibTransId="{B18FF742-4FD8-4A1F-B88F-5F696C755F3A}"/>
    <dgm:cxn modelId="{423D7426-84BD-49C2-AC24-AADC6BCE539B}" type="presOf" srcId="{C4F2D78F-AA1E-4601-A53F-7E765587BB74}" destId="{184D41C4-6CFE-477C-BC2F-94FEA4477CE3}" srcOrd="0" destOrd="0" presId="urn:microsoft.com/office/officeart/2005/8/layout/cycle1"/>
    <dgm:cxn modelId="{2294BF27-DCDB-4BAC-B62F-36C9ABBAC137}" srcId="{6C529A16-52DE-4814-9120-E728B493497C}" destId="{C4F2D78F-AA1E-4601-A53F-7E765587BB74}" srcOrd="2" destOrd="0" parTransId="{F4F0C7E5-0C15-4D10-B2B4-5F4E9C1DCBAE}" sibTransId="{9F252DEC-D133-4CB7-9DB0-27AA6EF8E1BF}"/>
    <dgm:cxn modelId="{F55C0D5C-A2FA-41E6-BAB5-32CB65CE26C1}" srcId="{6C529A16-52DE-4814-9120-E728B493497C}" destId="{67852345-18F8-450D-9A0F-25E8D1218A26}" srcOrd="1" destOrd="0" parTransId="{00B2FA2F-8726-4734-A2D7-045767AE54CB}" sibTransId="{2D15F81D-1BFE-4AF5-93E0-D7AC0F20C125}"/>
    <dgm:cxn modelId="{232FEA5F-2E4D-4115-B80F-214B6996D05B}" srcId="{6C529A16-52DE-4814-9120-E728B493497C}" destId="{012C3317-AA40-4D71-A1A7-A9C1D70B1F34}" srcOrd="5" destOrd="0" parTransId="{7E8A528A-74EB-4AFD-885B-3992350CE12C}" sibTransId="{51010292-AC33-459F-BC46-A6672EF02A75}"/>
    <dgm:cxn modelId="{FA90F568-49A5-41C6-836D-A4A616489F76}" srcId="{6C529A16-52DE-4814-9120-E728B493497C}" destId="{1BA91C9E-43A0-4C53-9CB0-1B12D120028A}" srcOrd="3" destOrd="0" parTransId="{842609AD-124F-469B-82F3-415EF96CE61F}" sibTransId="{2B5C34FC-8548-40AD-B895-901C15B2188E}"/>
    <dgm:cxn modelId="{F171DA6A-A0C9-4BF0-B438-96D768ED3D85}" type="presOf" srcId="{2B5C34FC-8548-40AD-B895-901C15B2188E}" destId="{79C6E104-F7C4-4788-B8F5-93006599DF00}" srcOrd="0" destOrd="0" presId="urn:microsoft.com/office/officeart/2005/8/layout/cycle1"/>
    <dgm:cxn modelId="{3EDE7751-8D46-43F8-8FA0-67A9E3981E57}" type="presOf" srcId="{6C529A16-52DE-4814-9120-E728B493497C}" destId="{8FB1DFCB-1DD6-4E98-8BEA-9B4423A30FF3}" srcOrd="0" destOrd="0" presId="urn:microsoft.com/office/officeart/2005/8/layout/cycle1"/>
    <dgm:cxn modelId="{36833476-9A47-428F-8AF3-F20ABE3C2EAF}" srcId="{6C529A16-52DE-4814-9120-E728B493497C}" destId="{37E5CFF7-A487-4466-B722-1E06B0EDFD4F}" srcOrd="6" destOrd="0" parTransId="{D0ABF954-A1CC-48C9-9B0A-53119A64CD7F}" sibTransId="{96F2760F-68CF-456F-9682-17D36834B23D}"/>
    <dgm:cxn modelId="{6CDBFF5A-9328-49BB-B0C5-D4BBB3B0F85E}" type="presOf" srcId="{23CC0864-4DDE-4394-9850-361AB87C5E0F}" destId="{1DA55140-D38C-4F3C-A923-1F53062C2473}" srcOrd="0" destOrd="0" presId="urn:microsoft.com/office/officeart/2005/8/layout/cycle1"/>
    <dgm:cxn modelId="{F809BB87-C69F-47C0-9CC0-F4335A7C3EE0}" type="presOf" srcId="{AE133447-3C54-4571-B5BA-6E2AD4A247C7}" destId="{1983E7BA-F119-4425-A865-BF219116BC04}" srcOrd="0" destOrd="0" presId="urn:microsoft.com/office/officeart/2005/8/layout/cycle1"/>
    <dgm:cxn modelId="{BA455C8C-83AD-4F27-B81C-48473C3CA31E}" type="presOf" srcId="{67852345-18F8-450D-9A0F-25E8D1218A26}" destId="{0905F778-6DEE-4BDB-8683-45F87AFBE9D0}" srcOrd="0" destOrd="0" presId="urn:microsoft.com/office/officeart/2005/8/layout/cycle1"/>
    <dgm:cxn modelId="{D4554691-3F7F-4F6E-B254-DD579BB81792}" type="presOf" srcId="{51010292-AC33-459F-BC46-A6672EF02A75}" destId="{EE05BA13-59DF-47FD-B4F1-55523F3BB2EF}" srcOrd="0" destOrd="0" presId="urn:microsoft.com/office/officeart/2005/8/layout/cycle1"/>
    <dgm:cxn modelId="{5667739B-D700-4543-A678-0653981ACDA5}" type="presOf" srcId="{2D15F81D-1BFE-4AF5-93E0-D7AC0F20C125}" destId="{539A2848-FE08-4D91-9611-0EF81F6ACDC5}" srcOrd="0" destOrd="0" presId="urn:microsoft.com/office/officeart/2005/8/layout/cycle1"/>
    <dgm:cxn modelId="{DB6953A0-8194-4581-87B0-B2B455D9E218}" type="presOf" srcId="{AD6CC67A-FE30-4EA0-9FE5-F8AFF846F638}" destId="{DDE84A52-C6D7-419C-B430-51CA1CC43C7A}" srcOrd="0" destOrd="0" presId="urn:microsoft.com/office/officeart/2005/8/layout/cycle1"/>
    <dgm:cxn modelId="{79DCECA4-A5FB-4E62-896D-6B8102426981}" type="presOf" srcId="{B18FF742-4FD8-4A1F-B88F-5F696C755F3A}" destId="{B4ACF967-7B0F-44A3-97D4-6BE3B0DF5F14}" srcOrd="0" destOrd="0" presId="urn:microsoft.com/office/officeart/2005/8/layout/cycle1"/>
    <dgm:cxn modelId="{476FC7AE-AC43-472B-A509-A03622DF0248}" type="presOf" srcId="{9F252DEC-D133-4CB7-9DB0-27AA6EF8E1BF}" destId="{66F04D41-9097-409C-9C0E-53348F0B6637}" srcOrd="0" destOrd="0" presId="urn:microsoft.com/office/officeart/2005/8/layout/cycle1"/>
    <dgm:cxn modelId="{B40B98C0-0D91-4675-958C-C31C9ED3CBBC}" srcId="{6C529A16-52DE-4814-9120-E728B493497C}" destId="{23CC0864-4DDE-4394-9850-361AB87C5E0F}" srcOrd="4" destOrd="0" parTransId="{E4DB1711-D648-439B-A558-CFA327BCD882}" sibTransId="{AD6CC67A-FE30-4EA0-9FE5-F8AFF846F638}"/>
    <dgm:cxn modelId="{F8C80CCF-5F08-4E5A-B2CD-49EC5EF033D4}" type="presOf" srcId="{1BA91C9E-43A0-4C53-9CB0-1B12D120028A}" destId="{D38B5C21-EFEA-4CBB-9D2F-B0D947DB4089}" srcOrd="0" destOrd="0" presId="urn:microsoft.com/office/officeart/2005/8/layout/cycle1"/>
    <dgm:cxn modelId="{D74B1DD8-342B-4A9A-BB12-B4F3727DEAAA}" type="presOf" srcId="{012C3317-AA40-4D71-A1A7-A9C1D70B1F34}" destId="{49485278-7526-454C-AAE7-33DD029D8AB0}" srcOrd="0" destOrd="0" presId="urn:microsoft.com/office/officeart/2005/8/layout/cycle1"/>
    <dgm:cxn modelId="{0BC6CADD-05EC-46EE-93AB-99C12E8216F7}" type="presOf" srcId="{96F2760F-68CF-456F-9682-17D36834B23D}" destId="{27FA6E91-F2DB-40C4-93DD-E116B64D79CB}" srcOrd="0" destOrd="0" presId="urn:microsoft.com/office/officeart/2005/8/layout/cycle1"/>
    <dgm:cxn modelId="{C643D9EF-B2F1-4239-93C4-1BE5DA63746E}" type="presOf" srcId="{37E5CFF7-A487-4466-B722-1E06B0EDFD4F}" destId="{0C738DA1-C1DE-4611-8299-FC7255807132}" srcOrd="0" destOrd="0" presId="urn:microsoft.com/office/officeart/2005/8/layout/cycle1"/>
    <dgm:cxn modelId="{6BDD1C02-DDEB-4DA8-8E6F-DDA719F5A2C9}" type="presParOf" srcId="{8FB1DFCB-1DD6-4E98-8BEA-9B4423A30FF3}" destId="{427E4746-A356-4059-AF13-24729772D197}" srcOrd="0" destOrd="0" presId="urn:microsoft.com/office/officeart/2005/8/layout/cycle1"/>
    <dgm:cxn modelId="{F732AC0A-A860-405D-9D4C-C7EB0A050CC9}" type="presParOf" srcId="{8FB1DFCB-1DD6-4E98-8BEA-9B4423A30FF3}" destId="{1983E7BA-F119-4425-A865-BF219116BC04}" srcOrd="1" destOrd="0" presId="urn:microsoft.com/office/officeart/2005/8/layout/cycle1"/>
    <dgm:cxn modelId="{3630D51F-BBC3-42BF-B5DE-1DF40FD80C2A}" type="presParOf" srcId="{8FB1DFCB-1DD6-4E98-8BEA-9B4423A30FF3}" destId="{B4ACF967-7B0F-44A3-97D4-6BE3B0DF5F14}" srcOrd="2" destOrd="0" presId="urn:microsoft.com/office/officeart/2005/8/layout/cycle1"/>
    <dgm:cxn modelId="{2C19623C-72A5-4887-8197-CCDA2828FE7D}" type="presParOf" srcId="{8FB1DFCB-1DD6-4E98-8BEA-9B4423A30FF3}" destId="{48B5FD6F-9BFA-422F-9443-25A7E3DB1C24}" srcOrd="3" destOrd="0" presId="urn:microsoft.com/office/officeart/2005/8/layout/cycle1"/>
    <dgm:cxn modelId="{E9C90ED5-41B7-4415-BDCC-E3A6B93F9956}" type="presParOf" srcId="{8FB1DFCB-1DD6-4E98-8BEA-9B4423A30FF3}" destId="{0905F778-6DEE-4BDB-8683-45F87AFBE9D0}" srcOrd="4" destOrd="0" presId="urn:microsoft.com/office/officeart/2005/8/layout/cycle1"/>
    <dgm:cxn modelId="{BD0B5ED9-DDAD-43FB-91BE-E5030382436D}" type="presParOf" srcId="{8FB1DFCB-1DD6-4E98-8BEA-9B4423A30FF3}" destId="{539A2848-FE08-4D91-9611-0EF81F6ACDC5}" srcOrd="5" destOrd="0" presId="urn:microsoft.com/office/officeart/2005/8/layout/cycle1"/>
    <dgm:cxn modelId="{1CA84E9F-6B50-4C5A-8225-4E91F3ABA149}" type="presParOf" srcId="{8FB1DFCB-1DD6-4E98-8BEA-9B4423A30FF3}" destId="{2109D8EF-3C9C-445E-BDBE-931DD7DAA40A}" srcOrd="6" destOrd="0" presId="urn:microsoft.com/office/officeart/2005/8/layout/cycle1"/>
    <dgm:cxn modelId="{F067DBCA-E740-43F7-8DE5-A0D37A0CFB5A}" type="presParOf" srcId="{8FB1DFCB-1DD6-4E98-8BEA-9B4423A30FF3}" destId="{184D41C4-6CFE-477C-BC2F-94FEA4477CE3}" srcOrd="7" destOrd="0" presId="urn:microsoft.com/office/officeart/2005/8/layout/cycle1"/>
    <dgm:cxn modelId="{D8E2A284-7375-4519-BBB8-B66C3EB4999C}" type="presParOf" srcId="{8FB1DFCB-1DD6-4E98-8BEA-9B4423A30FF3}" destId="{66F04D41-9097-409C-9C0E-53348F0B6637}" srcOrd="8" destOrd="0" presId="urn:microsoft.com/office/officeart/2005/8/layout/cycle1"/>
    <dgm:cxn modelId="{08C408BF-39F0-42A1-9B50-E071382E8466}" type="presParOf" srcId="{8FB1DFCB-1DD6-4E98-8BEA-9B4423A30FF3}" destId="{BF9FD632-74D3-4DED-B44D-29EAC8299B33}" srcOrd="9" destOrd="0" presId="urn:microsoft.com/office/officeart/2005/8/layout/cycle1"/>
    <dgm:cxn modelId="{EB69FC8A-3000-4648-863E-6DFE4108FEAB}" type="presParOf" srcId="{8FB1DFCB-1DD6-4E98-8BEA-9B4423A30FF3}" destId="{D38B5C21-EFEA-4CBB-9D2F-B0D947DB4089}" srcOrd="10" destOrd="0" presId="urn:microsoft.com/office/officeart/2005/8/layout/cycle1"/>
    <dgm:cxn modelId="{4970DA2B-A2D4-4B34-A010-F5667E379D93}" type="presParOf" srcId="{8FB1DFCB-1DD6-4E98-8BEA-9B4423A30FF3}" destId="{79C6E104-F7C4-4788-B8F5-93006599DF00}" srcOrd="11" destOrd="0" presId="urn:microsoft.com/office/officeart/2005/8/layout/cycle1"/>
    <dgm:cxn modelId="{A276FB9A-B383-4B74-AB15-6B1397787187}" type="presParOf" srcId="{8FB1DFCB-1DD6-4E98-8BEA-9B4423A30FF3}" destId="{4E3EC79B-20AE-4A53-BC4A-814935297E39}" srcOrd="12" destOrd="0" presId="urn:microsoft.com/office/officeart/2005/8/layout/cycle1"/>
    <dgm:cxn modelId="{0A3DC4CE-5B8D-4C6B-AF99-725A274A56A9}" type="presParOf" srcId="{8FB1DFCB-1DD6-4E98-8BEA-9B4423A30FF3}" destId="{1DA55140-D38C-4F3C-A923-1F53062C2473}" srcOrd="13" destOrd="0" presId="urn:microsoft.com/office/officeart/2005/8/layout/cycle1"/>
    <dgm:cxn modelId="{D66860ED-AAAC-46A3-AF8D-73DD2CAE0056}" type="presParOf" srcId="{8FB1DFCB-1DD6-4E98-8BEA-9B4423A30FF3}" destId="{DDE84A52-C6D7-419C-B430-51CA1CC43C7A}" srcOrd="14" destOrd="0" presId="urn:microsoft.com/office/officeart/2005/8/layout/cycle1"/>
    <dgm:cxn modelId="{E6C8A963-453A-4D74-A325-AA1B17A61B3B}" type="presParOf" srcId="{8FB1DFCB-1DD6-4E98-8BEA-9B4423A30FF3}" destId="{D64414AF-6A80-403D-9255-877B635D3986}" srcOrd="15" destOrd="0" presId="urn:microsoft.com/office/officeart/2005/8/layout/cycle1"/>
    <dgm:cxn modelId="{34EF2FF3-F5CD-4EB0-B5F0-0347F1681561}" type="presParOf" srcId="{8FB1DFCB-1DD6-4E98-8BEA-9B4423A30FF3}" destId="{49485278-7526-454C-AAE7-33DD029D8AB0}" srcOrd="16" destOrd="0" presId="urn:microsoft.com/office/officeart/2005/8/layout/cycle1"/>
    <dgm:cxn modelId="{71ABEED0-4F8D-4FAF-8CFF-78488AEBEC16}" type="presParOf" srcId="{8FB1DFCB-1DD6-4E98-8BEA-9B4423A30FF3}" destId="{EE05BA13-59DF-47FD-B4F1-55523F3BB2EF}" srcOrd="17" destOrd="0" presId="urn:microsoft.com/office/officeart/2005/8/layout/cycle1"/>
    <dgm:cxn modelId="{99977F5B-6CE9-4DE5-A106-E8B2B93D2BD5}" type="presParOf" srcId="{8FB1DFCB-1DD6-4E98-8BEA-9B4423A30FF3}" destId="{BC939334-06BE-4165-BF62-1BAC9EEB6F48}" srcOrd="18" destOrd="0" presId="urn:microsoft.com/office/officeart/2005/8/layout/cycle1"/>
    <dgm:cxn modelId="{778CDF29-EA3D-4E46-AFC4-104CBF780B3C}" type="presParOf" srcId="{8FB1DFCB-1DD6-4E98-8BEA-9B4423A30FF3}" destId="{0C738DA1-C1DE-4611-8299-FC7255807132}" srcOrd="19" destOrd="0" presId="urn:microsoft.com/office/officeart/2005/8/layout/cycle1"/>
    <dgm:cxn modelId="{A6788B2F-1F4F-4F8F-A299-5078A85A08F2}" type="presParOf" srcId="{8FB1DFCB-1DD6-4E98-8BEA-9B4423A30FF3}" destId="{27FA6E91-F2DB-40C4-93DD-E116B64D79CB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83E7BA-F119-4425-A865-BF219116BC04}">
      <dsp:nvSpPr>
        <dsp:cNvPr id="0" name=""/>
        <dsp:cNvSpPr/>
      </dsp:nvSpPr>
      <dsp:spPr>
        <a:xfrm>
          <a:off x="3603045" y="49407"/>
          <a:ext cx="1155078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Used Equipment, Dishes, Utensils</a:t>
          </a:r>
        </a:p>
      </dsp:txBody>
      <dsp:txXfrm>
        <a:off x="3603045" y="49407"/>
        <a:ext cx="1155078" cy="863319"/>
      </dsp:txXfrm>
    </dsp:sp>
    <dsp:sp modelId="{B4ACF967-7B0F-44A3-97D4-6BE3B0DF5F14}">
      <dsp:nvSpPr>
        <dsp:cNvPr id="0" name=""/>
        <dsp:cNvSpPr/>
      </dsp:nvSpPr>
      <dsp:spPr>
        <a:xfrm>
          <a:off x="1017590" y="88989"/>
          <a:ext cx="4473969" cy="4473969"/>
        </a:xfrm>
        <a:prstGeom prst="circularArrow">
          <a:avLst>
            <a:gd name="adj1" fmla="val 3763"/>
            <a:gd name="adj2" fmla="val 234776"/>
            <a:gd name="adj3" fmla="val 19873955"/>
            <a:gd name="adj4" fmla="val 18992426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05F778-6DEE-4BDB-8683-45F87AFBE9D0}">
      <dsp:nvSpPr>
        <dsp:cNvPr id="0" name=""/>
        <dsp:cNvSpPr/>
      </dsp:nvSpPr>
      <dsp:spPr>
        <a:xfrm>
          <a:off x="4363564" y="1462391"/>
          <a:ext cx="1781097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Scrape, Pre-flush, and Pre-soak</a:t>
          </a:r>
        </a:p>
      </dsp:txBody>
      <dsp:txXfrm>
        <a:off x="4363564" y="1462391"/>
        <a:ext cx="1781097" cy="863319"/>
      </dsp:txXfrm>
    </dsp:sp>
    <dsp:sp modelId="{539A2848-FE08-4D91-9611-0EF81F6ACDC5}">
      <dsp:nvSpPr>
        <dsp:cNvPr id="0" name=""/>
        <dsp:cNvSpPr/>
      </dsp:nvSpPr>
      <dsp:spPr>
        <a:xfrm>
          <a:off x="999838" y="79588"/>
          <a:ext cx="4473969" cy="4473969"/>
        </a:xfrm>
        <a:prstGeom prst="circularArrow">
          <a:avLst>
            <a:gd name="adj1" fmla="val 3763"/>
            <a:gd name="adj2" fmla="val 234776"/>
            <a:gd name="adj3" fmla="val 1171745"/>
            <a:gd name="adj4" fmla="val 15290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D41C4-6CFE-477C-BC2F-94FEA4477CE3}">
      <dsp:nvSpPr>
        <dsp:cNvPr id="0" name=""/>
        <dsp:cNvSpPr/>
      </dsp:nvSpPr>
      <dsp:spPr>
        <a:xfrm>
          <a:off x="4425722" y="3133939"/>
          <a:ext cx="863319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Wash</a:t>
          </a:r>
          <a:endParaRPr lang="en-US" sz="1700" kern="1200" dirty="0"/>
        </a:p>
      </dsp:txBody>
      <dsp:txXfrm>
        <a:off x="4425722" y="3133939"/>
        <a:ext cx="863319" cy="863319"/>
      </dsp:txXfrm>
    </dsp:sp>
    <dsp:sp modelId="{66F04D41-9097-409C-9C0E-53348F0B6637}">
      <dsp:nvSpPr>
        <dsp:cNvPr id="0" name=""/>
        <dsp:cNvSpPr/>
      </dsp:nvSpPr>
      <dsp:spPr>
        <a:xfrm>
          <a:off x="1014039" y="47586"/>
          <a:ext cx="4473969" cy="4473969"/>
        </a:xfrm>
        <a:prstGeom prst="circularArrow">
          <a:avLst>
            <a:gd name="adj1" fmla="val 3763"/>
            <a:gd name="adj2" fmla="val 234776"/>
            <a:gd name="adj3" fmla="val 4437554"/>
            <a:gd name="adj4" fmla="val 3307709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8B5C21-EFEA-4CBB-9D2F-B0D947DB4089}">
      <dsp:nvSpPr>
        <dsp:cNvPr id="0" name=""/>
        <dsp:cNvSpPr/>
      </dsp:nvSpPr>
      <dsp:spPr>
        <a:xfrm>
          <a:off x="2819364" y="3907520"/>
          <a:ext cx="863319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Rinse</a:t>
          </a:r>
          <a:endParaRPr lang="en-US" sz="1700" kern="1200" dirty="0"/>
        </a:p>
      </dsp:txBody>
      <dsp:txXfrm>
        <a:off x="2819364" y="3907520"/>
        <a:ext cx="863319" cy="863319"/>
      </dsp:txXfrm>
    </dsp:sp>
    <dsp:sp modelId="{79C6E104-F7C4-4788-B8F5-93006599DF00}">
      <dsp:nvSpPr>
        <dsp:cNvPr id="0" name=""/>
        <dsp:cNvSpPr/>
      </dsp:nvSpPr>
      <dsp:spPr>
        <a:xfrm>
          <a:off x="970847" y="38788"/>
          <a:ext cx="4473969" cy="4473969"/>
        </a:xfrm>
        <a:prstGeom prst="circularArrow">
          <a:avLst>
            <a:gd name="adj1" fmla="val 3763"/>
            <a:gd name="adj2" fmla="val 234776"/>
            <a:gd name="adj3" fmla="val 7151145"/>
            <a:gd name="adj4" fmla="val 6053916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55140-D38C-4F3C-A923-1F53062C2473}">
      <dsp:nvSpPr>
        <dsp:cNvPr id="0" name=""/>
        <dsp:cNvSpPr/>
      </dsp:nvSpPr>
      <dsp:spPr>
        <a:xfrm>
          <a:off x="1222526" y="3172041"/>
          <a:ext cx="863319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Sanitize</a:t>
          </a:r>
          <a:endParaRPr lang="en-US" sz="1700" kern="1200" dirty="0"/>
        </a:p>
      </dsp:txBody>
      <dsp:txXfrm>
        <a:off x="1222526" y="3172041"/>
        <a:ext cx="863319" cy="863319"/>
      </dsp:txXfrm>
    </dsp:sp>
    <dsp:sp modelId="{DDE84A52-C6D7-419C-B430-51CA1CC43C7A}">
      <dsp:nvSpPr>
        <dsp:cNvPr id="0" name=""/>
        <dsp:cNvSpPr/>
      </dsp:nvSpPr>
      <dsp:spPr>
        <a:xfrm>
          <a:off x="1032207" y="128401"/>
          <a:ext cx="4473969" cy="4473969"/>
        </a:xfrm>
        <a:prstGeom prst="circularArrow">
          <a:avLst>
            <a:gd name="adj1" fmla="val 3763"/>
            <a:gd name="adj2" fmla="val 234776"/>
            <a:gd name="adj3" fmla="val 10599735"/>
            <a:gd name="adj4" fmla="val 9412988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485278-7526-454C-AAE7-33DD029D8AB0}">
      <dsp:nvSpPr>
        <dsp:cNvPr id="0" name=""/>
        <dsp:cNvSpPr/>
      </dsp:nvSpPr>
      <dsp:spPr>
        <a:xfrm>
          <a:off x="816291" y="1481440"/>
          <a:ext cx="863319" cy="863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Air Dry</a:t>
          </a:r>
        </a:p>
      </dsp:txBody>
      <dsp:txXfrm>
        <a:off x="816291" y="1481440"/>
        <a:ext cx="863319" cy="863319"/>
      </dsp:txXfrm>
    </dsp:sp>
    <dsp:sp modelId="{EE05BA13-59DF-47FD-B4F1-55523F3BB2EF}">
      <dsp:nvSpPr>
        <dsp:cNvPr id="0" name=""/>
        <dsp:cNvSpPr/>
      </dsp:nvSpPr>
      <dsp:spPr>
        <a:xfrm>
          <a:off x="967303" y="187303"/>
          <a:ext cx="4473969" cy="4473969"/>
        </a:xfrm>
        <a:prstGeom prst="circularArrow">
          <a:avLst>
            <a:gd name="adj1" fmla="val 3763"/>
            <a:gd name="adj2" fmla="val 234776"/>
            <a:gd name="adj3" fmla="val 13322323"/>
            <a:gd name="adj4" fmla="val 12438946"/>
            <a:gd name="adj5" fmla="val 4390"/>
          </a:avLst>
        </a:prstGeom>
        <a:solidFill>
          <a:srgbClr val="00AEC7"/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38DA1-C1DE-4611-8299-FC7255807132}">
      <dsp:nvSpPr>
        <dsp:cNvPr id="0" name=""/>
        <dsp:cNvSpPr/>
      </dsp:nvSpPr>
      <dsp:spPr>
        <a:xfrm>
          <a:off x="1641857" y="175128"/>
          <a:ext cx="1223910" cy="7724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Proper Handling and Storage</a:t>
          </a:r>
        </a:p>
      </dsp:txBody>
      <dsp:txXfrm>
        <a:off x="1641857" y="175128"/>
        <a:ext cx="1223910" cy="772403"/>
      </dsp:txXfrm>
    </dsp:sp>
    <dsp:sp modelId="{27FA6E91-F2DB-40C4-93DD-E116B64D79CB}">
      <dsp:nvSpPr>
        <dsp:cNvPr id="0" name=""/>
        <dsp:cNvSpPr/>
      </dsp:nvSpPr>
      <dsp:spPr>
        <a:xfrm>
          <a:off x="454794" y="89228"/>
          <a:ext cx="5804662" cy="4473969"/>
        </a:xfrm>
        <a:prstGeom prst="circularArrow">
          <a:avLst>
            <a:gd name="adj1" fmla="val 3763"/>
            <a:gd name="adj2" fmla="val 234776"/>
            <a:gd name="adj3" fmla="val 16377682"/>
            <a:gd name="adj4" fmla="val 15369822"/>
            <a:gd name="adj5" fmla="val 4390"/>
          </a:avLst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4.emf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4.emf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4.emf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4.emf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4.emf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5" Type="http://schemas.openxmlformats.org/officeDocument/2006/relationships/image" Target="../media/image4.emf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5" Type="http://schemas.openxmlformats.org/officeDocument/2006/relationships/image" Target="../media/image4.emf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56.png"/><Relationship Id="rId5" Type="http://schemas.openxmlformats.org/officeDocument/2006/relationships/image" Target="../media/image4.emf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em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5085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CLEAN: DO YOU WANT TO ELIMINATE A MILLION… BACTERIA?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86A2E-ADA9-49F3-B221-C3D497143904}"/>
              </a:ext>
            </a:extLst>
          </p:cNvPr>
          <p:cNvSpPr/>
          <p:nvPr/>
        </p:nvSpPr>
        <p:spPr>
          <a:xfrm rot="5400000">
            <a:off x="2567940" y="-913583"/>
            <a:ext cx="45719" cy="518160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7B0E3C-D404-4D02-9ADE-5FF8B4E1438A}"/>
              </a:ext>
            </a:extLst>
          </p:cNvPr>
          <p:cNvSpPr/>
          <p:nvPr/>
        </p:nvSpPr>
        <p:spPr>
          <a:xfrm rot="5400000">
            <a:off x="2250816" y="-1308671"/>
            <a:ext cx="679968" cy="518160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Unwashed hand</a:t>
            </a:r>
          </a:p>
        </p:txBody>
      </p:sp>
      <p:pic>
        <p:nvPicPr>
          <p:cNvPr id="9" name="Picture 4" descr="B693-3b">
            <a:extLst>
              <a:ext uri="{FF2B5EF4-FFF2-40B4-BE49-F238E27FC236}">
                <a16:creationId xmlns:a16="http://schemas.microsoft.com/office/drawing/2014/main" id="{18A34950-D519-4A81-8B26-ADC5BB241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098" y="2257698"/>
            <a:ext cx="3748639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157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B693-4b">
            <a:extLst>
              <a:ext uri="{FF2B5EF4-FFF2-40B4-BE49-F238E27FC236}">
                <a16:creationId xmlns:a16="http://schemas.microsoft.com/office/drawing/2014/main" id="{87A56EDA-4709-47CA-94F8-7F9506D6A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679" y="2240280"/>
            <a:ext cx="3833749" cy="385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86A2E-ADA9-49F3-B221-C3D497143904}"/>
              </a:ext>
            </a:extLst>
          </p:cNvPr>
          <p:cNvSpPr/>
          <p:nvPr/>
        </p:nvSpPr>
        <p:spPr>
          <a:xfrm rot="5400000">
            <a:off x="2567940" y="-913583"/>
            <a:ext cx="45719" cy="518160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7B0E3C-D404-4D02-9ADE-5FF8B4E1438A}"/>
              </a:ext>
            </a:extLst>
          </p:cNvPr>
          <p:cNvSpPr/>
          <p:nvPr/>
        </p:nvSpPr>
        <p:spPr>
          <a:xfrm rot="5400000">
            <a:off x="2250816" y="-1308671"/>
            <a:ext cx="679968" cy="518160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Rinsed hand</a:t>
            </a:r>
          </a:p>
        </p:txBody>
      </p:sp>
    </p:spTree>
    <p:extLst>
      <p:ext uri="{BB962C8B-B14F-4D97-AF65-F5344CB8AC3E}">
        <p14:creationId xmlns:p14="http://schemas.microsoft.com/office/powerpoint/2010/main" val="2058951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B693-5b">
            <a:extLst>
              <a:ext uri="{FF2B5EF4-FFF2-40B4-BE49-F238E27FC236}">
                <a16:creationId xmlns:a16="http://schemas.microsoft.com/office/drawing/2014/main" id="{1A5A3883-599E-4CB6-B5C5-52DFBC755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551" y="2222862"/>
            <a:ext cx="3911673" cy="395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86A2E-ADA9-49F3-B221-C3D497143904}"/>
              </a:ext>
            </a:extLst>
          </p:cNvPr>
          <p:cNvSpPr/>
          <p:nvPr/>
        </p:nvSpPr>
        <p:spPr>
          <a:xfrm rot="5400000">
            <a:off x="3682637" y="-2028279"/>
            <a:ext cx="45719" cy="7410994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7B0E3C-D404-4D02-9ADE-5FF8B4E1438A}"/>
              </a:ext>
            </a:extLst>
          </p:cNvPr>
          <p:cNvSpPr/>
          <p:nvPr/>
        </p:nvSpPr>
        <p:spPr>
          <a:xfrm rot="5400000">
            <a:off x="3365513" y="-2423368"/>
            <a:ext cx="679968" cy="7410994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Hand washed for 20 seconds</a:t>
            </a:r>
          </a:p>
        </p:txBody>
      </p:sp>
    </p:spTree>
    <p:extLst>
      <p:ext uri="{BB962C8B-B14F-4D97-AF65-F5344CB8AC3E}">
        <p14:creationId xmlns:p14="http://schemas.microsoft.com/office/powerpoint/2010/main" val="2170295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B693-7b">
            <a:extLst>
              <a:ext uri="{FF2B5EF4-FFF2-40B4-BE49-F238E27FC236}">
                <a16:creationId xmlns:a16="http://schemas.microsoft.com/office/drawing/2014/main" id="{98FD8CA7-7388-4EBE-B4F6-102AEED4E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73" y="2252989"/>
            <a:ext cx="3911672" cy="396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86A2E-ADA9-49F3-B221-C3D497143904}"/>
              </a:ext>
            </a:extLst>
          </p:cNvPr>
          <p:cNvSpPr/>
          <p:nvPr/>
        </p:nvSpPr>
        <p:spPr>
          <a:xfrm rot="5400000">
            <a:off x="3795850" y="-1819273"/>
            <a:ext cx="45719" cy="76374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7B0E3C-D404-4D02-9ADE-5FF8B4E1438A}"/>
              </a:ext>
            </a:extLst>
          </p:cNvPr>
          <p:cNvSpPr/>
          <p:nvPr/>
        </p:nvSpPr>
        <p:spPr>
          <a:xfrm rot="5400000">
            <a:off x="3173691" y="-2532871"/>
            <a:ext cx="1290034" cy="76374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04800" y="859739"/>
            <a:ext cx="806411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Hand washed for 20 seconds</a:t>
            </a:r>
          </a:p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chemeClr val="bg1"/>
                </a:solidFill>
              </a:rPr>
              <a:t>&amp; dipped in sanitizing solution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110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Sharing food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1">
            <a:extLst>
              <a:ext uri="{FF2B5EF4-FFF2-40B4-BE49-F238E27FC236}">
                <a16:creationId xmlns:a16="http://schemas.microsoft.com/office/drawing/2014/main" id="{5000E4A6-979D-49E6-84E9-B7ADDB5EB979}"/>
              </a:ext>
            </a:extLst>
          </p:cNvPr>
          <p:cNvGrpSpPr>
            <a:grpSpLocks/>
          </p:cNvGrpSpPr>
          <p:nvPr/>
        </p:nvGrpSpPr>
        <p:grpSpPr bwMode="auto">
          <a:xfrm>
            <a:off x="1856312" y="2238103"/>
            <a:ext cx="7058229" cy="3235234"/>
            <a:chOff x="967154" y="2438400"/>
            <a:chExt cx="7209692" cy="3124200"/>
          </a:xfrm>
        </p:grpSpPr>
        <p:pic>
          <p:nvPicPr>
            <p:cNvPr id="14" name="Picture 1028" descr="unwrapped gummy1">
              <a:extLst>
                <a:ext uri="{FF2B5EF4-FFF2-40B4-BE49-F238E27FC236}">
                  <a16:creationId xmlns:a16="http://schemas.microsoft.com/office/drawing/2014/main" id="{6F98275B-C01A-41D0-91C5-B933CDE56A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"/>
            <a:stretch>
              <a:fillRect/>
            </a:stretch>
          </p:blipFill>
          <p:spPr bwMode="auto">
            <a:xfrm>
              <a:off x="967154" y="2438400"/>
              <a:ext cx="3604846" cy="312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029" descr="wrapped gummy2">
              <a:extLst>
                <a:ext uri="{FF2B5EF4-FFF2-40B4-BE49-F238E27FC236}">
                  <a16:creationId xmlns:a16="http://schemas.microsoft.com/office/drawing/2014/main" id="{CDD1D0ED-8CE0-4A73-B322-4EAC2428F5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438400"/>
              <a:ext cx="3604846" cy="3122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17469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457CA9D-B5B7-415E-8AF7-1D581006216C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F70E7D-8C7C-41A6-BC49-E627883EBE05}"/>
              </a:ext>
            </a:extLst>
          </p:cNvPr>
          <p:cNvSpPr/>
          <p:nvPr/>
        </p:nvSpPr>
        <p:spPr>
          <a:xfrm rot="5400000">
            <a:off x="4537926" y="1246715"/>
            <a:ext cx="65317" cy="9158586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52B10B-8D13-4EF9-86FB-ACEDC36734A5}"/>
              </a:ext>
            </a:extLst>
          </p:cNvPr>
          <p:cNvSpPr/>
          <p:nvPr/>
        </p:nvSpPr>
        <p:spPr>
          <a:xfrm rot="5400000">
            <a:off x="3925568" y="553140"/>
            <a:ext cx="1278279" cy="9158586"/>
          </a:xfrm>
          <a:prstGeom prst="rect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638237" y="2199092"/>
            <a:ext cx="625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Use gloves with ready-to-eat foods that are not heated before serving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Wash hands before putting on gloves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4AEC84-A42F-4A3A-ACF2-B3702825EB19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4862424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No bare-hand contact rule</a:t>
            </a:r>
          </a:p>
        </p:txBody>
      </p:sp>
      <p:pic>
        <p:nvPicPr>
          <p:cNvPr id="11" name="Picture 5" descr="Handwashing">
            <a:extLst>
              <a:ext uri="{FF2B5EF4-FFF2-40B4-BE49-F238E27FC236}">
                <a16:creationId xmlns:a16="http://schemas.microsoft.com/office/drawing/2014/main" id="{313CAA5C-5908-4788-8008-2BA36C754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96" y="4017262"/>
            <a:ext cx="2167899" cy="227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No Bare Hand Contact">
            <a:extLst>
              <a:ext uri="{FF2B5EF4-FFF2-40B4-BE49-F238E27FC236}">
                <a16:creationId xmlns:a16="http://schemas.microsoft.com/office/drawing/2014/main" id="{F1AC1356-AC8F-4EC4-8E45-BCF5AE134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264" y="4114187"/>
            <a:ext cx="2167136" cy="227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Food_Handies_Standardweight">
            <a:extLst>
              <a:ext uri="{FF2B5EF4-FFF2-40B4-BE49-F238E27FC236}">
                <a16:creationId xmlns:a16="http://schemas.microsoft.com/office/drawing/2014/main" id="{C5F72BCF-BBF6-4B41-A440-2B7B0560C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536" y="4114187"/>
            <a:ext cx="2100386" cy="20863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51975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lective Focus Photography of Skewed Cheeseburger">
            <a:extLst>
              <a:ext uri="{FF2B5EF4-FFF2-40B4-BE49-F238E27FC236}">
                <a16:creationId xmlns:a16="http://schemas.microsoft.com/office/drawing/2014/main" id="{1294EF62-A5C8-4AF3-8DB4-6C1E9D5CB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/>
          <a:stretch/>
        </p:blipFill>
        <p:spPr bwMode="auto">
          <a:xfrm>
            <a:off x="4841965" y="-2178"/>
            <a:ext cx="430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95171" y="860009"/>
            <a:ext cx="511497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Gloves must be changed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502493" y="1863259"/>
            <a:ext cx="38284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Whenever hands should be washed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If they tear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When starting a new task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At least every 4 hours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After handling raw meat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700" dirty="0">
                <a:latin typeface="Franklin Gothic Book" panose="020B0503020102020204" pitchFamily="34" charset="0"/>
              </a:rPr>
              <a:t>Before handling cooked or ready-to-eat food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32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59698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What to do with an infected wound on your finger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8741E7A-8168-4698-AAAE-D5877E2228E7}"/>
              </a:ext>
            </a:extLst>
          </p:cNvPr>
          <p:cNvSpPr txBox="1">
            <a:spLocks/>
          </p:cNvSpPr>
          <p:nvPr/>
        </p:nvSpPr>
        <p:spPr>
          <a:xfrm>
            <a:off x="3228617" y="4413002"/>
            <a:ext cx="2422195" cy="7181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703020102020204" pitchFamily="34" charset="0"/>
              </a:rPr>
              <a:t>Cover with </a:t>
            </a:r>
          </a:p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703020102020204" pitchFamily="34" charset="0"/>
              </a:rPr>
              <a:t>bandage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783A8A-8395-4B29-B9B3-ECA1396F1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000" y1="33200" x2="66000" y2="73400"/>
                        <a14:foregroundMark x1="34800" y1="47600" x2="63400" y2="7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61" y="1935485"/>
            <a:ext cx="2554453" cy="2554453"/>
          </a:xfrm>
          <a:prstGeom prst="rect">
            <a:avLst/>
          </a:prstGeom>
        </p:spPr>
      </p:pic>
      <p:pic>
        <p:nvPicPr>
          <p:cNvPr id="6" name="Picture 5" descr="A picture containing handwear, turner&#10;&#10;Description automatically generated">
            <a:extLst>
              <a:ext uri="{FF2B5EF4-FFF2-40B4-BE49-F238E27FC236}">
                <a16:creationId xmlns:a16="http://schemas.microsoft.com/office/drawing/2014/main" id="{4184873E-AC7C-4902-8B58-7E890BA098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209" y="1866250"/>
            <a:ext cx="2708224" cy="2708224"/>
          </a:xfrm>
          <a:prstGeom prst="rect">
            <a:avLst/>
          </a:prstGeom>
        </p:spPr>
      </p:pic>
      <p:pic>
        <p:nvPicPr>
          <p:cNvPr id="18" name="Picture 17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B1665BF5-EE91-480A-951C-9E136477A9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200" b="90000" l="10000" r="90000">
                        <a14:foregroundMark x1="16200" y1="19400" x2="16200" y2="19400"/>
                        <a14:foregroundMark x1="16400" y1="27600" x2="16400" y2="27600"/>
                        <a14:foregroundMark x1="11800" y1="24600" x2="21000" y2="19200"/>
                        <a14:foregroundMark x1="21000" y1="19200" x2="20000" y2="38600"/>
                        <a14:foregroundMark x1="20000" y1="38600" x2="28200" y2="29200"/>
                        <a14:foregroundMark x1="28200" y1="29200" x2="30000" y2="16400"/>
                        <a14:foregroundMark x1="30000" y1="16400" x2="29400" y2="31000"/>
                        <a14:foregroundMark x1="29400" y1="31000" x2="36400" y2="23800"/>
                        <a14:foregroundMark x1="36400" y1="23800" x2="35200" y2="38200"/>
                        <a14:foregroundMark x1="35200" y1="38200" x2="46600" y2="29400"/>
                        <a14:foregroundMark x1="10600" y1="68600" x2="13800" y2="76800"/>
                        <a14:foregroundMark x1="15200" y1="68600" x2="25000" y2="79000"/>
                        <a14:foregroundMark x1="25000" y1="79000" x2="37400" y2="73200"/>
                        <a14:foregroundMark x1="37400" y1="73200" x2="26800" y2="72200"/>
                        <a14:foregroundMark x1="26800" y1="72200" x2="37800" y2="76400"/>
                        <a14:foregroundMark x1="37800" y1="76400" x2="59600" y2="40200"/>
                        <a14:foregroundMark x1="59600" y1="40200" x2="48600" y2="35400"/>
                        <a14:foregroundMark x1="48600" y1="35400" x2="56000" y2="42200"/>
                        <a14:foregroundMark x1="56000" y1="42200" x2="66000" y2="41600"/>
                        <a14:foregroundMark x1="66000" y1="41600" x2="80800" y2="21000"/>
                        <a14:foregroundMark x1="80800" y1="21000" x2="75200" y2="26600"/>
                        <a14:foregroundMark x1="67600" y1="17400" x2="45800" y2="41000"/>
                        <a14:foregroundMark x1="83800" y1="28200" x2="65400" y2="49800"/>
                        <a14:foregroundMark x1="65400" y1="49800" x2="57800" y2="54200"/>
                        <a14:foregroundMark x1="70600" y1="7400" x2="73400" y2="7200"/>
                        <a14:foregroundMark x1="61000" y1="60800" x2="67400" y2="70200"/>
                        <a14:foregroundMark x1="67400" y1="70200" x2="77400" y2="64600"/>
                        <a14:foregroundMark x1="77400" y1="64600" x2="63800" y2="65600"/>
                        <a14:foregroundMark x1="63800" y1="65600" x2="67800" y2="75800"/>
                        <a14:foregroundMark x1="67800" y1="75800" x2="78400" y2="71200"/>
                        <a14:foregroundMark x1="78400" y1="71200" x2="65800" y2="72600"/>
                        <a14:foregroundMark x1="65800" y1="72600" x2="78800" y2="73400"/>
                        <a14:foregroundMark x1="78800" y1="73400" x2="71400" y2="81800"/>
                        <a14:foregroundMark x1="71400" y1="81800" x2="82400" y2="76200"/>
                        <a14:foregroundMark x1="82400" y1="76200" x2="73600" y2="81600"/>
                        <a14:foregroundMark x1="73600" y1="81600" x2="80600" y2="81000"/>
                        <a14:backgroundMark x1="73200" y1="6800" x2="73200" y2="6800"/>
                        <a14:backgroundMark x1="73400" y1="7200" x2="73400" y2="7200"/>
                        <a14:backgroundMark x1="72600" y1="7000" x2="72600" y2="7000"/>
                        <a14:backgroundMark x1="72200" y1="7000" x2="72200" y2="7000"/>
                        <a14:backgroundMark x1="70400" y1="7200" x2="70400" y2="7200"/>
                        <a14:backgroundMark x1="93000" y1="27800" x2="93000" y2="2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535" y="2107039"/>
            <a:ext cx="2211343" cy="221134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9B3859C-1A88-43B6-A184-49831667E61E}"/>
              </a:ext>
            </a:extLst>
          </p:cNvPr>
          <p:cNvSpPr txBox="1">
            <a:spLocks/>
          </p:cNvSpPr>
          <p:nvPr/>
        </p:nvSpPr>
        <p:spPr>
          <a:xfrm>
            <a:off x="568959" y="4422140"/>
            <a:ext cx="2016258" cy="7181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Wash </a:t>
            </a:r>
          </a:p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hands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7DD9EE-E57A-4A95-B69E-7CC89B2EC8F7}"/>
              </a:ext>
            </a:extLst>
          </p:cNvPr>
          <p:cNvSpPr txBox="1">
            <a:spLocks/>
          </p:cNvSpPr>
          <p:nvPr/>
        </p:nvSpPr>
        <p:spPr>
          <a:xfrm>
            <a:off x="6294213" y="4422140"/>
            <a:ext cx="2166187" cy="7181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Wear </a:t>
            </a:r>
          </a:p>
          <a:p>
            <a:pPr marL="0" marR="0" lvl="0" indent="0" algn="ctr" defTabSz="914699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gloves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4FEEBC-E217-4720-B958-1C70E37CCC84}"/>
              </a:ext>
            </a:extLst>
          </p:cNvPr>
          <p:cNvSpPr/>
          <p:nvPr/>
        </p:nvSpPr>
        <p:spPr>
          <a:xfrm>
            <a:off x="762025" y="5277539"/>
            <a:ext cx="1630124" cy="158046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BAE6C0-9F29-4B39-840D-35F870B4F7CF}"/>
              </a:ext>
            </a:extLst>
          </p:cNvPr>
          <p:cNvSpPr/>
          <p:nvPr/>
        </p:nvSpPr>
        <p:spPr>
          <a:xfrm>
            <a:off x="6562244" y="5277539"/>
            <a:ext cx="1630124" cy="161045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1629E7-32F0-4628-979B-1C9B1C061796}"/>
              </a:ext>
            </a:extLst>
          </p:cNvPr>
          <p:cNvSpPr/>
          <p:nvPr/>
        </p:nvSpPr>
        <p:spPr>
          <a:xfrm>
            <a:off x="3622144" y="5277539"/>
            <a:ext cx="1630124" cy="161044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92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HDVideo-Gloves L5">
            <a:hlinkClick r:id="" action="ppaction://media"/>
            <a:extLst>
              <a:ext uri="{FF2B5EF4-FFF2-40B4-BE49-F238E27FC236}">
                <a16:creationId xmlns:a16="http://schemas.microsoft.com/office/drawing/2014/main" id="{D7674C04-E2E9-419E-B629-EAFCD16B57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4" y="1994518"/>
            <a:ext cx="5105399" cy="38290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Gloves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325730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n in Black Shirt Washing His Face">
            <a:extLst>
              <a:ext uri="{FF2B5EF4-FFF2-40B4-BE49-F238E27FC236}">
                <a16:creationId xmlns:a16="http://schemas.microsoft.com/office/drawing/2014/main" id="{3F30194B-B51E-4986-B954-5E158E6F28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0"/>
          <a:stretch/>
        </p:blipFill>
        <p:spPr bwMode="auto">
          <a:xfrm>
            <a:off x="4232366" y="4607827"/>
            <a:ext cx="2030398" cy="227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Woman Staring at Right Side">
            <a:extLst>
              <a:ext uri="{FF2B5EF4-FFF2-40B4-BE49-F238E27FC236}">
                <a16:creationId xmlns:a16="http://schemas.microsoft.com/office/drawing/2014/main" id="{1E345C50-0451-41DB-887C-06818205BD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4" r="21946"/>
          <a:stretch/>
        </p:blipFill>
        <p:spPr bwMode="auto">
          <a:xfrm>
            <a:off x="7093515" y="2264200"/>
            <a:ext cx="2119123" cy="225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White and Green Cactus Pattern Apron Near Round Gray Analog Wall Clock">
            <a:extLst>
              <a:ext uri="{FF2B5EF4-FFF2-40B4-BE49-F238E27FC236}">
                <a16:creationId xmlns:a16="http://schemas.microsoft.com/office/drawing/2014/main" id="{D9E2E75E-21C3-499A-B34A-0C7F3D0123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2"/>
          <a:stretch/>
        </p:blipFill>
        <p:spPr bwMode="auto">
          <a:xfrm>
            <a:off x="4232366" y="-3"/>
            <a:ext cx="2792894" cy="451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Two White Toothbrush Inside the White Ceramic Cup">
            <a:extLst>
              <a:ext uri="{FF2B5EF4-FFF2-40B4-BE49-F238E27FC236}">
                <a16:creationId xmlns:a16="http://schemas.microsoft.com/office/drawing/2014/main" id="{FA1BBEA8-7094-4630-880D-724955D66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1" t="26981" r="4" b="17763"/>
          <a:stretch/>
        </p:blipFill>
        <p:spPr bwMode="auto">
          <a:xfrm>
            <a:off x="7093515" y="0"/>
            <a:ext cx="2119446" cy="217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0D76822-FC28-4FA5-A933-5258E0AA2975}"/>
              </a:ext>
            </a:extLst>
          </p:cNvPr>
          <p:cNvSpPr txBox="1"/>
          <p:nvPr/>
        </p:nvSpPr>
        <p:spPr>
          <a:xfrm>
            <a:off x="333381" y="2432594"/>
            <a:ext cx="38648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Clean uniform or apron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Clean hair and face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Bathe or shower before work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Restrain long hair</a:t>
            </a:r>
          </a:p>
        </p:txBody>
      </p:sp>
      <p:pic>
        <p:nvPicPr>
          <p:cNvPr id="30" name="Picture 6" descr="White Ceramic Bathtub Near Window">
            <a:extLst>
              <a:ext uri="{FF2B5EF4-FFF2-40B4-BE49-F238E27FC236}">
                <a16:creationId xmlns:a16="http://schemas.microsoft.com/office/drawing/2014/main" id="{6649515E-B873-41F6-BD84-EABDCB8EA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2" t="22926" r="7697" b="5102"/>
          <a:stretch/>
        </p:blipFill>
        <p:spPr bwMode="auto">
          <a:xfrm>
            <a:off x="6330422" y="4607826"/>
            <a:ext cx="2893735" cy="2250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88B6698-3847-4173-A405-5B02931C74C2}"/>
              </a:ext>
            </a:extLst>
          </p:cNvPr>
          <p:cNvSpPr/>
          <p:nvPr/>
        </p:nvSpPr>
        <p:spPr>
          <a:xfrm>
            <a:off x="130625" y="130629"/>
            <a:ext cx="3963814" cy="6592387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4E058B1-7D4E-47D4-8FEC-A95E79F0E45B}"/>
              </a:ext>
            </a:extLst>
          </p:cNvPr>
          <p:cNvSpPr txBox="1">
            <a:spLocks/>
          </p:cNvSpPr>
          <p:nvPr/>
        </p:nvSpPr>
        <p:spPr>
          <a:xfrm>
            <a:off x="360100" y="966078"/>
            <a:ext cx="448186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Good personal hygiene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B42B19D-A480-4906-90B6-E26FFB4B549C}"/>
              </a:ext>
            </a:extLst>
          </p:cNvPr>
          <p:cNvSpPr txBox="1">
            <a:spLocks/>
          </p:cNvSpPr>
          <p:nvPr/>
        </p:nvSpPr>
        <p:spPr>
          <a:xfrm>
            <a:off x="360100" y="1800033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More than clean hands</a:t>
            </a:r>
          </a:p>
        </p:txBody>
      </p:sp>
    </p:spTree>
    <p:extLst>
      <p:ext uri="{BB962C8B-B14F-4D97-AF65-F5344CB8AC3E}">
        <p14:creationId xmlns:p14="http://schemas.microsoft.com/office/powerpoint/2010/main" val="118916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48" descr="Without labels">
            <a:extLst>
              <a:ext uri="{FF2B5EF4-FFF2-40B4-BE49-F238E27FC236}">
                <a16:creationId xmlns:a16="http://schemas.microsoft.com/office/drawing/2014/main" id="{925628B6-287F-4DFF-8B13-0B345747B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4657" y="2442933"/>
            <a:ext cx="4282403" cy="394091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REQUIRED HANDWASHING FACILITIES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0" y="2442933"/>
            <a:ext cx="3884024" cy="4401752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Separate handwashing sink with: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Hot &amp; cold water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Soap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Sanitary drying method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Garbage can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Sign</a:t>
            </a:r>
          </a:p>
        </p:txBody>
      </p:sp>
    </p:spTree>
    <p:extLst>
      <p:ext uri="{BB962C8B-B14F-4D97-AF65-F5344CB8AC3E}">
        <p14:creationId xmlns:p14="http://schemas.microsoft.com/office/powerpoint/2010/main" val="3497250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1103500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contact surfaces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1C0D71-FAEF-4103-8963-ACDF58AB8DFC}"/>
              </a:ext>
            </a:extLst>
          </p:cNvPr>
          <p:cNvSpPr txBox="1"/>
          <p:nvPr/>
        </p:nvSpPr>
        <p:spPr>
          <a:xfrm>
            <a:off x="707581" y="1782022"/>
            <a:ext cx="407349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Food-contact surface</a:t>
            </a:r>
            <a:r>
              <a:rPr lang="en-US" sz="2800" dirty="0">
                <a:solidFill>
                  <a:srgbClr val="F1B300"/>
                </a:solidFill>
                <a:latin typeface="Franklin Gothic Book" panose="020B0503020102020204" pitchFamily="34" charset="0"/>
              </a:rPr>
              <a:t>:</a:t>
            </a:r>
            <a:r>
              <a:rPr lang="en-US" sz="2800" dirty="0">
                <a:latin typeface="Franklin Gothic Book" panose="020B0503020102020204" pitchFamily="34" charset="0"/>
              </a:rPr>
              <a:t> any surface that comes in direct contact with food</a:t>
            </a:r>
          </a:p>
          <a:p>
            <a:pPr marL="687388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All food-contact surfaces must be properly washed, rinsed, and sanitized</a:t>
            </a:r>
          </a:p>
          <a:p>
            <a:pPr marL="687388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Food servers should not touch the food-contact areas of plates, bowls, and glasses</a:t>
            </a:r>
          </a:p>
        </p:txBody>
      </p:sp>
      <p:pic>
        <p:nvPicPr>
          <p:cNvPr id="15362" name="Picture 2" descr="Cooked Meat on Brown Chopping Board">
            <a:extLst>
              <a:ext uri="{FF2B5EF4-FFF2-40B4-BE49-F238E27FC236}">
                <a16:creationId xmlns:a16="http://schemas.microsoft.com/office/drawing/2014/main" id="{BF8EB062-44B7-42AE-898C-4EDFC263B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388" y="1889500"/>
            <a:ext cx="3368031" cy="448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585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Role play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410" name="Picture 2" descr="Man Sitting by the Table in Cafe">
            <a:extLst>
              <a:ext uri="{FF2B5EF4-FFF2-40B4-BE49-F238E27FC236}">
                <a16:creationId xmlns:a16="http://schemas.microsoft.com/office/drawing/2014/main" id="{9D3659D3-4485-42B9-951B-97307611F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206" y="2419531"/>
            <a:ext cx="3949791" cy="315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Men's White Dress Shirt">
            <a:extLst>
              <a:ext uri="{FF2B5EF4-FFF2-40B4-BE49-F238E27FC236}">
                <a16:creationId xmlns:a16="http://schemas.microsoft.com/office/drawing/2014/main" id="{35DBC0CB-1267-4ED2-BBEE-30C0FC6D7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896" y="2419531"/>
            <a:ext cx="3158077" cy="31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709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DHVideo-Warewashing L5">
            <a:hlinkClick r:id="" action="ppaction://media"/>
            <a:extLst>
              <a:ext uri="{FF2B5EF4-FFF2-40B4-BE49-F238E27FC236}">
                <a16:creationId xmlns:a16="http://schemas.microsoft.com/office/drawing/2014/main" id="{7929FD65-936A-4416-B81A-064EB6578D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3" y="1994517"/>
            <a:ext cx="5105399" cy="38290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warewashing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338595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4C7091-1C56-447D-8DD6-C96C69A0EC4F}"/>
              </a:ext>
            </a:extLst>
          </p:cNvPr>
          <p:cNvSpPr/>
          <p:nvPr/>
        </p:nvSpPr>
        <p:spPr>
          <a:xfrm rot="5400000">
            <a:off x="2360354" y="-1522984"/>
            <a:ext cx="679968" cy="5400675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Warewashing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cycle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A89EE00-7A93-485C-85B1-FDC651AE7440}"/>
              </a:ext>
            </a:extLst>
          </p:cNvPr>
          <p:cNvSpPr/>
          <p:nvPr/>
        </p:nvSpPr>
        <p:spPr>
          <a:xfrm rot="19735137">
            <a:off x="3225161" y="1923499"/>
            <a:ext cx="1505614" cy="1041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Diagram 31">
            <a:extLst>
              <a:ext uri="{FF2B5EF4-FFF2-40B4-BE49-F238E27FC236}">
                <a16:creationId xmlns:a16="http://schemas.microsoft.com/office/drawing/2014/main" id="{69E9E80C-2F66-4D76-93B5-2AC10B7BA7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9044990"/>
              </p:ext>
            </p:extLst>
          </p:nvPr>
        </p:nvGraphicFramePr>
        <p:xfrm>
          <a:off x="1087177" y="1800566"/>
          <a:ext cx="6960938" cy="4772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3" name="Picture 60" descr="Wash Rinse Sanitize">
            <a:extLst>
              <a:ext uri="{FF2B5EF4-FFF2-40B4-BE49-F238E27FC236}">
                <a16:creationId xmlns:a16="http://schemas.microsoft.com/office/drawing/2014/main" id="{88EAFE34-CFCD-45BD-88D3-208B3CE7B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76" y="4980072"/>
            <a:ext cx="1647847" cy="172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1943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10BFD1-869E-4851-89AE-63216A8DB646}"/>
              </a:ext>
            </a:extLst>
          </p:cNvPr>
          <p:cNvSpPr/>
          <p:nvPr/>
        </p:nvSpPr>
        <p:spPr>
          <a:xfrm rot="5400000">
            <a:off x="3197242" y="-698395"/>
            <a:ext cx="2731088" cy="916243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Manual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warewashing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9" name="Picture 2" descr="http://mbauction.com/Gallery/84f86ae9-e87c-417c-bb8f-7f28624aede9/3%20Compartment%20Sink.jpg">
            <a:extLst>
              <a:ext uri="{FF2B5EF4-FFF2-40B4-BE49-F238E27FC236}">
                <a16:creationId xmlns:a16="http://schemas.microsoft.com/office/drawing/2014/main" id="{68A841B1-03B8-4C3B-B306-E3584D441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4"/>
          <a:stretch>
            <a:fillRect/>
          </a:stretch>
        </p:blipFill>
        <p:spPr>
          <a:xfrm>
            <a:off x="4035118" y="2000374"/>
            <a:ext cx="4495800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452943" y="2723796"/>
            <a:ext cx="33659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Must be done in a 3-compartment sink</a:t>
            </a:r>
          </a:p>
          <a:p>
            <a:pPr marL="8001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Wash at </a:t>
            </a:r>
            <a:r>
              <a:rPr lang="en-US" alt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110°F</a:t>
            </a:r>
            <a:endParaRPr lang="en-US" altLang="en-US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8001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Rinse</a:t>
            </a:r>
          </a:p>
          <a:p>
            <a:pPr marL="8001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Sanitize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920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ater Droplets">
            <a:extLst>
              <a:ext uri="{FF2B5EF4-FFF2-40B4-BE49-F238E27FC236}">
                <a16:creationId xmlns:a16="http://schemas.microsoft.com/office/drawing/2014/main" id="{59646D9B-0124-4ED2-8CEE-96FD4C7598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6" r="11027"/>
          <a:stretch/>
        </p:blipFill>
        <p:spPr bwMode="auto">
          <a:xfrm>
            <a:off x="4846420" y="6531"/>
            <a:ext cx="4297580" cy="685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4450080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88678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Sanitizing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371964" y="1748004"/>
            <a:ext cx="408932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Required for food-contact surfaces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Can be accomplished with</a:t>
            </a:r>
          </a:p>
          <a:p>
            <a:pPr marL="857250" lvl="1" indent="-285750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 panose="020B0503020102020204" pitchFamily="34" charset="0"/>
              </a:rPr>
              <a:t>Chemicals: chlorine</a:t>
            </a:r>
          </a:p>
          <a:p>
            <a:pPr marL="857250" lvl="1" indent="-285750">
              <a:buClr>
                <a:srgbClr val="D2263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 panose="020B0503020102020204" pitchFamily="34" charset="0"/>
              </a:rPr>
              <a:t>Hot water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Change sanitizing solutions every 4 hours or when contaminated</a:t>
            </a:r>
          </a:p>
          <a:p>
            <a:pPr marL="34290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Must air dry</a:t>
            </a:r>
          </a:p>
        </p:txBody>
      </p:sp>
    </p:spTree>
    <p:extLst>
      <p:ext uri="{BB962C8B-B14F-4D97-AF65-F5344CB8AC3E}">
        <p14:creationId xmlns:p14="http://schemas.microsoft.com/office/powerpoint/2010/main" val="4146047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A6E9E-58B8-4929-83E9-E09C579EE9F3}"/>
              </a:ext>
            </a:extLst>
          </p:cNvPr>
          <p:cNvSpPr/>
          <p:nvPr/>
        </p:nvSpPr>
        <p:spPr>
          <a:xfrm rot="5400000">
            <a:off x="4328819" y="284930"/>
            <a:ext cx="523220" cy="916243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9192D5-142D-42F3-8A47-9DB9E7123716}"/>
              </a:ext>
            </a:extLst>
          </p:cNvPr>
          <p:cNvSpPr/>
          <p:nvPr/>
        </p:nvSpPr>
        <p:spPr>
          <a:xfrm rot="5400000">
            <a:off x="3743016" y="-980952"/>
            <a:ext cx="1676399" cy="9162431"/>
          </a:xfrm>
          <a:prstGeom prst="rect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24236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Sanitizing with chlorine bleach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810330" y="3030124"/>
            <a:ext cx="7267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D22630"/>
              </a:buClr>
            </a:pPr>
            <a:r>
              <a:rPr lang="en-US" sz="3600" dirty="0">
                <a:solidFill>
                  <a:schemeClr val="bg1"/>
                </a:solidFill>
                <a:latin typeface="Franklin Gothic Demi" panose="020B0703020102020204" pitchFamily="34" charset="0"/>
              </a:rPr>
              <a:t>2 gallons water + 1 Tbsp. Bleach = 100 ppm chlorine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EAC19F-C752-4E90-BB53-062C0E99A7A0}"/>
              </a:ext>
            </a:extLst>
          </p:cNvPr>
          <p:cNvSpPr txBox="1"/>
          <p:nvPr/>
        </p:nvSpPr>
        <p:spPr>
          <a:xfrm>
            <a:off x="956803" y="4604535"/>
            <a:ext cx="7267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Contact Time: 10 seconds</a:t>
            </a:r>
          </a:p>
        </p:txBody>
      </p:sp>
    </p:spTree>
    <p:extLst>
      <p:ext uri="{BB962C8B-B14F-4D97-AF65-F5344CB8AC3E}">
        <p14:creationId xmlns:p14="http://schemas.microsoft.com/office/powerpoint/2010/main" val="11168895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Measuring chlorine concentration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4" descr="Picture_0228">
            <a:extLst>
              <a:ext uri="{FF2B5EF4-FFF2-40B4-BE49-F238E27FC236}">
                <a16:creationId xmlns:a16="http://schemas.microsoft.com/office/drawing/2014/main" id="{72BD6A7A-C479-49F4-8FB7-235D6E9FAE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-847"/>
          <a:stretch/>
        </p:blipFill>
        <p:spPr bwMode="auto">
          <a:xfrm>
            <a:off x="2004710" y="2978332"/>
            <a:ext cx="3180500" cy="2102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7" descr="Picture_0233">
            <a:extLst>
              <a:ext uri="{FF2B5EF4-FFF2-40B4-BE49-F238E27FC236}">
                <a16:creationId xmlns:a16="http://schemas.microsoft.com/office/drawing/2014/main" id="{A6A9DBFA-C0D5-493C-9BDE-DA9869B11A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1194"/>
          <a:stretch/>
        </p:blipFill>
        <p:spPr bwMode="auto">
          <a:xfrm>
            <a:off x="5515833" y="2978332"/>
            <a:ext cx="3180500" cy="2105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600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FA6E9E-58B8-4929-83E9-E09C579EE9F3}"/>
              </a:ext>
            </a:extLst>
          </p:cNvPr>
          <p:cNvSpPr/>
          <p:nvPr/>
        </p:nvSpPr>
        <p:spPr>
          <a:xfrm rot="5400000">
            <a:off x="1269421" y="1582933"/>
            <a:ext cx="2442457" cy="4162695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2423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Clean vs. sanitized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EAC19F-C752-4E90-BB53-062C0E99A7A0}"/>
              </a:ext>
            </a:extLst>
          </p:cNvPr>
          <p:cNvSpPr txBox="1"/>
          <p:nvPr/>
        </p:nvSpPr>
        <p:spPr>
          <a:xfrm>
            <a:off x="687121" y="2756339"/>
            <a:ext cx="385473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Clean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800" dirty="0">
                <a:latin typeface="Franklin Gothic Book" panose="020B0503020102020204" pitchFamily="34" charset="0"/>
              </a:rPr>
              <a:t>free of visible soil 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400" dirty="0">
                <a:latin typeface="Franklin Gothic Book" panose="020B0503020102020204" pitchFamily="34" charset="0"/>
              </a:rPr>
              <a:t>(</a:t>
            </a:r>
            <a:r>
              <a:rPr lang="en-US" sz="2400" i="1" dirty="0">
                <a:latin typeface="Franklin Gothic Book" panose="020B0503020102020204" pitchFamily="34" charset="0"/>
              </a:rPr>
              <a:t>but an item could still harbor invisible microbes</a:t>
            </a:r>
            <a:r>
              <a:rPr lang="en-US" sz="2400" dirty="0">
                <a:latin typeface="Franklin Gothic Book" panose="020B0503020102020204" pitchFamily="34" charset="0"/>
              </a:rPr>
              <a:t>)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CCA380-73A4-4FD4-A520-C0D0A737E41D}"/>
              </a:ext>
            </a:extLst>
          </p:cNvPr>
          <p:cNvSpPr/>
          <p:nvPr/>
        </p:nvSpPr>
        <p:spPr>
          <a:xfrm rot="5400000">
            <a:off x="5493080" y="1643893"/>
            <a:ext cx="2442458" cy="4040778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6B626B-19C9-461F-B1FE-655F562C7441}"/>
              </a:ext>
            </a:extLst>
          </p:cNvPr>
          <p:cNvSpPr txBox="1"/>
          <p:nvPr/>
        </p:nvSpPr>
        <p:spPr>
          <a:xfrm>
            <a:off x="5068388" y="2756339"/>
            <a:ext cx="32918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Sanitized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free of harmful microbes</a:t>
            </a:r>
          </a:p>
        </p:txBody>
      </p:sp>
    </p:spTree>
    <p:extLst>
      <p:ext uri="{BB962C8B-B14F-4D97-AF65-F5344CB8AC3E}">
        <p14:creationId xmlns:p14="http://schemas.microsoft.com/office/powerpoint/2010/main" val="3125359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ean">
            <a:hlinkClick r:id="" action="ppaction://media"/>
            <a:extLst>
              <a:ext uri="{FF2B5EF4-FFF2-40B4-BE49-F238E27FC236}">
                <a16:creationId xmlns:a16="http://schemas.microsoft.com/office/drawing/2014/main" id="{F9882570-A3FA-4446-9E84-2532CC6B52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4" y="1994518"/>
            <a:ext cx="5105399" cy="38290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Clean vs. sanitized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305423"/>
            <a:ext cx="5105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Clr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</a:t>
            </a:r>
            <a:r>
              <a:rPr lang="en-US" altLang="ko-KR" sz="10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First Day… Every Day Basics for Food Service Assistance</a:t>
            </a: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, National Food Service Management Institute, funded by a grant from USDA, 800-321-3054, www.nfsmi.org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286600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88855" y="117002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Who’s a star at washing</a:t>
            </a:r>
            <a:r>
              <a:rPr lang="en-US" sz="3600" dirty="0">
                <a:solidFill>
                  <a:srgbClr val="000000"/>
                </a:solidFill>
              </a:rPr>
              <a:t>?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4" descr="Handwashing">
            <a:extLst>
              <a:ext uri="{FF2B5EF4-FFF2-40B4-BE49-F238E27FC236}">
                <a16:creationId xmlns:a16="http://schemas.microsoft.com/office/drawing/2014/main" id="{C126689D-95DA-4145-B6C7-4B6A3B26C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26" y="2239930"/>
            <a:ext cx="3290888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DHVideo-Sanitizing L5">
            <a:hlinkClick r:id="" action="ppaction://media"/>
            <a:extLst>
              <a:ext uri="{FF2B5EF4-FFF2-40B4-BE49-F238E27FC236}">
                <a16:creationId xmlns:a16="http://schemas.microsoft.com/office/drawing/2014/main" id="{149B169D-5B72-4D92-BF4D-317E7DC5D1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3" y="1994517"/>
            <a:ext cx="5105397" cy="38290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Sanitizing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138976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3" y="933856"/>
            <a:ext cx="586795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Who’s a star at cleaning?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37DC38-4580-4D30-84A8-8316471A59A9}"/>
              </a:ext>
            </a:extLst>
          </p:cNvPr>
          <p:cNvSpPr txBox="1"/>
          <p:nvPr/>
        </p:nvSpPr>
        <p:spPr>
          <a:xfrm>
            <a:off x="1888065" y="2455996"/>
            <a:ext cx="5455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A test of cleaning skill versus the unseen contaminants…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How well will you do?</a:t>
            </a:r>
          </a:p>
        </p:txBody>
      </p:sp>
      <p:pic>
        <p:nvPicPr>
          <p:cNvPr id="15" name="Picture 7" descr="C:\Documents and Settings\drumford\Local Settings\Temporary Internet Files\Content.IE5\ACYB8A0V\MP900448582[1].jpg">
            <a:extLst>
              <a:ext uri="{FF2B5EF4-FFF2-40B4-BE49-F238E27FC236}">
                <a16:creationId xmlns:a16="http://schemas.microsoft.com/office/drawing/2014/main" id="{512E9EA9-4073-43E0-833B-2989C7F6B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681" y="3840989"/>
            <a:ext cx="3044508" cy="301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23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Person Holding Red and White Disposable Bottle">
            <a:extLst>
              <a:ext uri="{FF2B5EF4-FFF2-40B4-BE49-F238E27FC236}">
                <a16:creationId xmlns:a16="http://schemas.microsoft.com/office/drawing/2014/main" id="{694DA598-70A1-4503-938E-16A7F44C8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"/>
          <a:stretch/>
        </p:blipFill>
        <p:spPr bwMode="auto">
          <a:xfrm>
            <a:off x="4846420" y="0"/>
            <a:ext cx="42975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4450080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66D964-32EF-4B64-85AE-1024220DD467}"/>
              </a:ext>
            </a:extLst>
          </p:cNvPr>
          <p:cNvSpPr txBox="1"/>
          <p:nvPr/>
        </p:nvSpPr>
        <p:spPr>
          <a:xfrm>
            <a:off x="317882" y="1555315"/>
            <a:ext cx="425411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b="1" dirty="0">
                <a:solidFill>
                  <a:srgbClr val="F1B300"/>
                </a:solidFill>
                <a:latin typeface="Franklin Gothic Book" panose="020B0503020102020204" pitchFamily="34" charset="0"/>
              </a:rPr>
              <a:t>Solid Waste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Take to a dumpster away from the restaurant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Put lids on waste cans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 hands after dumping or handling garbage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Clean waste cans often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28DBCE-8DAB-438C-BCC8-E7FE0B6A531F}"/>
              </a:ext>
            </a:extLst>
          </p:cNvPr>
          <p:cNvSpPr txBox="1"/>
          <p:nvPr/>
        </p:nvSpPr>
        <p:spPr>
          <a:xfrm>
            <a:off x="317882" y="4389451"/>
            <a:ext cx="36021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b="1" dirty="0">
                <a:solidFill>
                  <a:srgbClr val="00AEC7"/>
                </a:solidFill>
                <a:latin typeface="Franklin Gothic Book" panose="020B0503020102020204" pitchFamily="34" charset="0"/>
              </a:rPr>
              <a:t>Liquid Waste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Dispose in floor drain or cleanup sink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Don’t dump outside of the back door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D268446-66F1-4705-B1FB-E84E7E8DBC08}"/>
              </a:ext>
            </a:extLst>
          </p:cNvPr>
          <p:cNvSpPr txBox="1">
            <a:spLocks/>
          </p:cNvSpPr>
          <p:nvPr/>
        </p:nvSpPr>
        <p:spPr>
          <a:xfrm>
            <a:off x="463693" y="537060"/>
            <a:ext cx="3823164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/>
              <a:t>Who’s in charge of garbage?</a:t>
            </a:r>
          </a:p>
        </p:txBody>
      </p:sp>
    </p:spTree>
    <p:extLst>
      <p:ext uri="{BB962C8B-B14F-4D97-AF65-F5344CB8AC3E}">
        <p14:creationId xmlns:p14="http://schemas.microsoft.com/office/powerpoint/2010/main" val="40621998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Cleaning up bodily fluids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4013581" y="1983731"/>
            <a:ext cx="48065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Ask for proper procedure and protective gear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Avoid direct contact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Remove visible material with paper towel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Wash, rinse, and sanitize affected area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Discard disposable materials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Wash, rinse, and sanitize non-disposable equipment</a:t>
            </a:r>
          </a:p>
          <a:p>
            <a:pPr marL="574675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 hands</a:t>
            </a:r>
          </a:p>
        </p:txBody>
      </p:sp>
      <p:pic>
        <p:nvPicPr>
          <p:cNvPr id="15" name="Picture 6" descr="C:\Documents and Settings\drumford\Local Settings\Temporary Internet Files\Content.IE5\IW2TUK6O\MP900439325[1].jpg">
            <a:extLst>
              <a:ext uri="{FF2B5EF4-FFF2-40B4-BE49-F238E27FC236}">
                <a16:creationId xmlns:a16="http://schemas.microsoft.com/office/drawing/2014/main" id="{2AF13183-4FE2-4419-980B-0D1A23D6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5" r="17857"/>
          <a:stretch>
            <a:fillRect/>
          </a:stretch>
        </p:blipFill>
        <p:spPr bwMode="auto">
          <a:xfrm>
            <a:off x="482136" y="2195431"/>
            <a:ext cx="3165421" cy="315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4769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HDVideo-Reporting Illnesses L5">
            <a:hlinkClick r:id="" action="ppaction://media"/>
            <a:extLst>
              <a:ext uri="{FF2B5EF4-FFF2-40B4-BE49-F238E27FC236}">
                <a16:creationId xmlns:a16="http://schemas.microsoft.com/office/drawing/2014/main" id="{5AE2610E-E819-42D4-8EB6-BBA7701145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2" y="1994517"/>
            <a:ext cx="5105397" cy="38290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Reporting illness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90326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10ABCF-1FE5-486E-AAD0-BF35D92058DC}"/>
              </a:ext>
            </a:extLst>
          </p:cNvPr>
          <p:cNvSpPr/>
          <p:nvPr/>
        </p:nvSpPr>
        <p:spPr>
          <a:xfrm>
            <a:off x="5957475" y="0"/>
            <a:ext cx="2056975" cy="685799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4966164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F1B3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Restrictions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 for sick employees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366671" y="2484245"/>
            <a:ext cx="4748254" cy="315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Don’t handle food if you have 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800" dirty="0">
                <a:latin typeface="Franklin Gothic Book" panose="020B0503020102020204" pitchFamily="34" charset="0"/>
              </a:rPr>
              <a:t>the following symptoms: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Sneezing, coughing, or runny nose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Fever or sore throat with fever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Vomiting or diarrhea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Jaundice</a:t>
            </a:r>
          </a:p>
        </p:txBody>
      </p:sp>
      <p:pic>
        <p:nvPicPr>
          <p:cNvPr id="7" name="Picture 4" descr="Do Not Work If Ill">
            <a:extLst>
              <a:ext uri="{FF2B5EF4-FFF2-40B4-BE49-F238E27FC236}">
                <a16:creationId xmlns:a16="http://schemas.microsoft.com/office/drawing/2014/main" id="{14F349B0-22DC-4D88-A841-35228E181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160" y="2636645"/>
            <a:ext cx="2799658" cy="293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7662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1BDD0D-4DA4-45F1-A838-891936815155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10ABCF-1FE5-486E-AAD0-BF35D92058DC}"/>
              </a:ext>
            </a:extLst>
          </p:cNvPr>
          <p:cNvSpPr/>
          <p:nvPr/>
        </p:nvSpPr>
        <p:spPr>
          <a:xfrm>
            <a:off x="5957475" y="0"/>
            <a:ext cx="2056975" cy="6857999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7173117-332E-4C23-BD49-4C7159D57CC4}"/>
              </a:ext>
            </a:extLst>
          </p:cNvPr>
          <p:cNvSpPr txBox="1">
            <a:spLocks/>
          </p:cNvSpPr>
          <p:nvPr/>
        </p:nvSpPr>
        <p:spPr>
          <a:xfrm>
            <a:off x="482136" y="998725"/>
            <a:ext cx="454608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D2263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exclusions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Franklin Gothic Demi" panose="020B0603020102020204" pitchFamily="34" charset="0"/>
              </a:rPr>
              <a:t> for sick employees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A766F-D2E8-4D32-8738-AB51BE57EAE3}"/>
              </a:ext>
            </a:extLst>
          </p:cNvPr>
          <p:cNvSpPr txBox="1"/>
          <p:nvPr/>
        </p:nvSpPr>
        <p:spPr>
          <a:xfrm>
            <a:off x="347621" y="2084570"/>
            <a:ext cx="4867171" cy="446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Employees may not work in foodservice at all if diagnosed with an infection of the following: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i="1" dirty="0">
                <a:latin typeface="Franklin Gothic Book" panose="020B0503020102020204" pitchFamily="34" charset="0"/>
              </a:rPr>
              <a:t>Salmonella typhi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i="1" dirty="0">
                <a:latin typeface="Franklin Gothic Book" panose="020B0503020102020204" pitchFamily="34" charset="0"/>
              </a:rPr>
              <a:t>Shigella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i="1" dirty="0">
                <a:latin typeface="Franklin Gothic Book" panose="020B0503020102020204" pitchFamily="34" charset="0"/>
              </a:rPr>
              <a:t>E. coli</a:t>
            </a:r>
            <a:r>
              <a:rPr lang="en-US" sz="2400" dirty="0">
                <a:latin typeface="Franklin Gothic Book" panose="020B0503020102020204" pitchFamily="34" charset="0"/>
              </a:rPr>
              <a:t> type that produces Shiga toxin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Hepatitis A</a:t>
            </a:r>
          </a:p>
          <a:p>
            <a:pPr marL="742950" lvl="1" indent="-457200">
              <a:lnSpc>
                <a:spcPts val="35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Norovirus</a:t>
            </a:r>
          </a:p>
        </p:txBody>
      </p:sp>
      <p:pic>
        <p:nvPicPr>
          <p:cNvPr id="7" name="Picture 4" descr="Do Not Work If Ill">
            <a:extLst>
              <a:ext uri="{FF2B5EF4-FFF2-40B4-BE49-F238E27FC236}">
                <a16:creationId xmlns:a16="http://schemas.microsoft.com/office/drawing/2014/main" id="{14F349B0-22DC-4D88-A841-35228E181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160" y="2636645"/>
            <a:ext cx="2799658" cy="293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216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FCCDC54-2671-4C6B-9649-A7B047C3E8E8}"/>
              </a:ext>
            </a:extLst>
          </p:cNvPr>
          <p:cNvSpPr txBox="1">
            <a:spLocks/>
          </p:cNvSpPr>
          <p:nvPr/>
        </p:nvSpPr>
        <p:spPr>
          <a:xfrm>
            <a:off x="1995882" y="1214546"/>
            <a:ext cx="6757593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When should sick employees not handle food?</a:t>
            </a:r>
          </a:p>
        </p:txBody>
      </p:sp>
      <p:pic>
        <p:nvPicPr>
          <p:cNvPr id="14" name="Picture 4" descr="Do Not Work If Ill">
            <a:extLst>
              <a:ext uri="{FF2B5EF4-FFF2-40B4-BE49-F238E27FC236}">
                <a16:creationId xmlns:a16="http://schemas.microsoft.com/office/drawing/2014/main" id="{D91A1808-B30A-490C-B0E0-4D367095B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571750"/>
            <a:ext cx="33464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9957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HDVideo-Identifying Mistakes L5">
            <a:hlinkClick r:id="" action="ppaction://media"/>
            <a:extLst>
              <a:ext uri="{FF2B5EF4-FFF2-40B4-BE49-F238E27FC236}">
                <a16:creationId xmlns:a16="http://schemas.microsoft.com/office/drawing/2014/main" id="{A6E035C4-5A2F-4235-B5FD-19CF124497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1415" y="1994516"/>
            <a:ext cx="5095414" cy="38215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897F179-DC0E-44A6-963B-406511815130}"/>
              </a:ext>
            </a:extLst>
          </p:cNvPr>
          <p:cNvSpPr txBox="1">
            <a:spLocks/>
          </p:cNvSpPr>
          <p:nvPr/>
        </p:nvSpPr>
        <p:spPr>
          <a:xfrm>
            <a:off x="2004592" y="472191"/>
            <a:ext cx="539551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Identifying food safety mistakes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FEF327-B06E-4C8C-928C-4E0EEC26AD8D}"/>
              </a:ext>
            </a:extLst>
          </p:cNvPr>
          <p:cNvSpPr/>
          <p:nvPr/>
        </p:nvSpPr>
        <p:spPr>
          <a:xfrm>
            <a:off x="2851415" y="2006791"/>
            <a:ext cx="5105397" cy="3829048"/>
          </a:xfrm>
          <a:prstGeom prst="rect">
            <a:avLst/>
          </a:prstGeom>
          <a:solidFill>
            <a:srgbClr val="00AE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E3DC56-218F-4071-A884-3AC4B938BBCA}"/>
              </a:ext>
            </a:extLst>
          </p:cNvPr>
          <p:cNvSpPr txBox="1"/>
          <p:nvPr/>
        </p:nvSpPr>
        <p:spPr>
          <a:xfrm>
            <a:off x="3370579" y="3228817"/>
            <a:ext cx="40640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algn="ctr">
              <a:buClr>
                <a:srgbClr val="D22630"/>
              </a:buClr>
            </a:pPr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 this video, identify the food safety mistakes made by Harold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21F5B9-8277-4C2E-A971-4EC6144B986F}"/>
              </a:ext>
            </a:extLst>
          </p:cNvPr>
          <p:cNvSpPr/>
          <p:nvPr/>
        </p:nvSpPr>
        <p:spPr>
          <a:xfrm>
            <a:off x="3003816" y="2159191"/>
            <a:ext cx="4797618" cy="352998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0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0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HDVideo-Answers L5">
            <a:hlinkClick r:id="" action="ppaction://media"/>
            <a:extLst>
              <a:ext uri="{FF2B5EF4-FFF2-40B4-BE49-F238E27FC236}">
                <a16:creationId xmlns:a16="http://schemas.microsoft.com/office/drawing/2014/main" id="{D771E88D-4CB8-4066-ACA3-E2AF503AD7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2" y="1996017"/>
            <a:ext cx="5105395" cy="38290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answers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D414C7-C446-4AA6-90C0-FF5F4890874E}"/>
              </a:ext>
            </a:extLst>
          </p:cNvPr>
          <p:cNvSpPr/>
          <p:nvPr/>
        </p:nvSpPr>
        <p:spPr>
          <a:xfrm>
            <a:off x="2841432" y="1996015"/>
            <a:ext cx="5105397" cy="3829048"/>
          </a:xfrm>
          <a:prstGeom prst="rect">
            <a:avLst/>
          </a:prstGeom>
          <a:solidFill>
            <a:srgbClr val="00AE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C98982-8F22-40B0-885E-61A5CA861236}"/>
              </a:ext>
            </a:extLst>
          </p:cNvPr>
          <p:cNvSpPr txBox="1"/>
          <p:nvPr/>
        </p:nvSpPr>
        <p:spPr>
          <a:xfrm>
            <a:off x="3211707" y="2571711"/>
            <a:ext cx="43618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algn="ctr">
              <a:buClr>
                <a:srgbClr val="D22630"/>
              </a:buClr>
            </a:pPr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 this video, Central District Health Department (Boise) Environmental Health Specialist Chad Waters explains Harold’s mistakes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7DFE96-0F6F-432F-A8E9-A7E6E58F3DC8}"/>
              </a:ext>
            </a:extLst>
          </p:cNvPr>
          <p:cNvSpPr/>
          <p:nvPr/>
        </p:nvSpPr>
        <p:spPr>
          <a:xfrm>
            <a:off x="2993833" y="2148415"/>
            <a:ext cx="4797618" cy="352998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8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93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457CA9D-B5B7-415E-8AF7-1D581006216C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 descr="handwashing poster.jpg">
            <a:extLst>
              <a:ext uri="{FF2B5EF4-FFF2-40B4-BE49-F238E27FC236}">
                <a16:creationId xmlns:a16="http://schemas.microsoft.com/office/drawing/2014/main" id="{2A140E89-80A8-4CA9-94D4-DD57CF114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048" y="903800"/>
            <a:ext cx="3625007" cy="552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7349" y="1164618"/>
            <a:ext cx="428461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Proper hand-washing pointers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638237" y="2199092"/>
            <a:ext cx="39571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 in approved hand-washing sink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Use warm running water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Rub hands with soapy lather for 20 seconds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Wash wrists and lower arms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Rinse well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Use a paper towel or hot air dryer</a:t>
            </a:r>
          </a:p>
        </p:txBody>
      </p:sp>
    </p:spTree>
    <p:extLst>
      <p:ext uri="{BB962C8B-B14F-4D97-AF65-F5344CB8AC3E}">
        <p14:creationId xmlns:p14="http://schemas.microsoft.com/office/powerpoint/2010/main" val="22942825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wo Female and Male Sketch Drawings on Wall">
            <a:extLst>
              <a:ext uri="{FF2B5EF4-FFF2-40B4-BE49-F238E27FC236}">
                <a16:creationId xmlns:a16="http://schemas.microsoft.com/office/drawing/2014/main" id="{B469B979-DC81-4F81-9258-512D9881C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2" r="812"/>
          <a:stretch/>
        </p:blipFill>
        <p:spPr bwMode="auto">
          <a:xfrm>
            <a:off x="6956903" y="-4667"/>
            <a:ext cx="2323434" cy="694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399974" y="1860513"/>
            <a:ext cx="6348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How long should you wash your hands?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50F349-BB82-4F50-845A-1B00F0E6730C}"/>
              </a:ext>
            </a:extLst>
          </p:cNvPr>
          <p:cNvSpPr txBox="1"/>
          <p:nvPr/>
        </p:nvSpPr>
        <p:spPr>
          <a:xfrm>
            <a:off x="399971" y="3024324"/>
            <a:ext cx="6348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When should gloves be worn?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A2BF5E-5033-401A-B039-BEEB5B7B6AC0}"/>
              </a:ext>
            </a:extLst>
          </p:cNvPr>
          <p:cNvSpPr txBox="1"/>
          <p:nvPr/>
        </p:nvSpPr>
        <p:spPr>
          <a:xfrm>
            <a:off x="399971" y="4586672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precautions should be taken with an infected cut on your hand?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749D97-B0DD-4ED7-9B65-08DD1F4A3829}"/>
              </a:ext>
            </a:extLst>
          </p:cNvPr>
          <p:cNvSpPr txBox="1"/>
          <p:nvPr/>
        </p:nvSpPr>
        <p:spPr>
          <a:xfrm>
            <a:off x="1100509" y="2407483"/>
            <a:ext cx="580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20 seconds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140236-840A-42F7-ADF8-60D5F3A5A6AF}"/>
              </a:ext>
            </a:extLst>
          </p:cNvPr>
          <p:cNvSpPr txBox="1"/>
          <p:nvPr/>
        </p:nvSpPr>
        <p:spPr>
          <a:xfrm>
            <a:off x="1100509" y="3571294"/>
            <a:ext cx="5809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When working with ready-to-eat foods not heated before serving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D2F44F-DBB0-4591-B757-4F75263F4D45}"/>
              </a:ext>
            </a:extLst>
          </p:cNvPr>
          <p:cNvSpPr txBox="1"/>
          <p:nvPr/>
        </p:nvSpPr>
        <p:spPr>
          <a:xfrm>
            <a:off x="1100509" y="5540779"/>
            <a:ext cx="580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Wash, bandage, glove</a:t>
            </a:r>
          </a:p>
        </p:txBody>
      </p:sp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wo Female and Male Sketch Drawings on Wall">
            <a:extLst>
              <a:ext uri="{FF2B5EF4-FFF2-40B4-BE49-F238E27FC236}">
                <a16:creationId xmlns:a16="http://schemas.microsoft.com/office/drawing/2014/main" id="{B469B979-DC81-4F81-9258-512D9881C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2" r="812"/>
          <a:stretch/>
        </p:blipFill>
        <p:spPr bwMode="auto">
          <a:xfrm>
            <a:off x="6956903" y="-4667"/>
            <a:ext cx="2323434" cy="694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399974" y="1860513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are the most important steps of the </a:t>
            </a:r>
            <a:r>
              <a:rPr lang="en-US" sz="2800" dirty="0" err="1">
                <a:latin typeface="Franklin Gothic Book" panose="020B0503020102020204" pitchFamily="34" charset="0"/>
              </a:rPr>
              <a:t>warewashing</a:t>
            </a:r>
            <a:r>
              <a:rPr lang="en-US" sz="2800" dirty="0">
                <a:latin typeface="Franklin Gothic Book" panose="020B0503020102020204" pitchFamily="34" charset="0"/>
              </a:rPr>
              <a:t> cycle?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50F349-BB82-4F50-845A-1B00F0E6730C}"/>
              </a:ext>
            </a:extLst>
          </p:cNvPr>
          <p:cNvSpPr txBox="1"/>
          <p:nvPr/>
        </p:nvSpPr>
        <p:spPr>
          <a:xfrm>
            <a:off x="399971" y="4130313"/>
            <a:ext cx="6348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How much bleach should be added to 2 gallons of water to make a 100 ppm sanitizing solution?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749D97-B0DD-4ED7-9B65-08DD1F4A3829}"/>
              </a:ext>
            </a:extLst>
          </p:cNvPr>
          <p:cNvSpPr txBox="1"/>
          <p:nvPr/>
        </p:nvSpPr>
        <p:spPr>
          <a:xfrm>
            <a:off x="1100505" y="3014676"/>
            <a:ext cx="4830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Scrape, wash, rinse, sanitize, air dry, store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140236-840A-42F7-ADF8-60D5F3A5A6AF}"/>
              </a:ext>
            </a:extLst>
          </p:cNvPr>
          <p:cNvSpPr txBox="1"/>
          <p:nvPr/>
        </p:nvSpPr>
        <p:spPr>
          <a:xfrm>
            <a:off x="1100505" y="5683551"/>
            <a:ext cx="580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1 Tablespoon</a:t>
            </a:r>
          </a:p>
        </p:txBody>
      </p:sp>
    </p:spTree>
    <p:extLst>
      <p:ext uri="{BB962C8B-B14F-4D97-AF65-F5344CB8AC3E}">
        <p14:creationId xmlns:p14="http://schemas.microsoft.com/office/powerpoint/2010/main" val="23999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wo Female and Male Sketch Drawings on Wall">
            <a:extLst>
              <a:ext uri="{FF2B5EF4-FFF2-40B4-BE49-F238E27FC236}">
                <a16:creationId xmlns:a16="http://schemas.microsoft.com/office/drawing/2014/main" id="{B469B979-DC81-4F81-9258-512D9881C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2" r="812"/>
          <a:stretch/>
        </p:blipFill>
        <p:spPr bwMode="auto">
          <a:xfrm>
            <a:off x="6956903" y="-4667"/>
            <a:ext cx="2323434" cy="694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399974" y="1860513"/>
            <a:ext cx="6348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When should someone be restricted from working with food or utensils because of sickness?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0749D97-B0DD-4ED7-9B65-08DD1F4A3829}"/>
              </a:ext>
            </a:extLst>
          </p:cNvPr>
          <p:cNvSpPr txBox="1"/>
          <p:nvPr/>
        </p:nvSpPr>
        <p:spPr>
          <a:xfrm>
            <a:off x="2037805" y="3318876"/>
            <a:ext cx="38927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Sneezing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Coughing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Runny nose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Fever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Vomiting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Diarrhea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Jaundice</a:t>
            </a:r>
          </a:p>
        </p:txBody>
      </p:sp>
    </p:spTree>
    <p:extLst>
      <p:ext uri="{BB962C8B-B14F-4D97-AF65-F5344CB8AC3E}">
        <p14:creationId xmlns:p14="http://schemas.microsoft.com/office/powerpoint/2010/main" val="350111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779" y="266792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64665" y="659954"/>
            <a:ext cx="504004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You’d better wash your hands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892017" y="1976446"/>
            <a:ext cx="3438969" cy="44243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yeah, I'll, tell you something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think you'll understand 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For the sake of sanitation 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 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63783" y="2013294"/>
            <a:ext cx="3438968" cy="4387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Before, and after meals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when you use the can 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Soap and water, for twenty seconds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Should be part of your plan</a:t>
            </a:r>
          </a:p>
          <a:p>
            <a:pPr marL="227013" indent="-227013"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That's how you wash your hands</a:t>
            </a:r>
          </a:p>
        </p:txBody>
      </p:sp>
      <p:pic>
        <p:nvPicPr>
          <p:cNvPr id="2" name="05 - You Better Wash Your Hands">
            <a:hlinkClick r:id="" action="ppaction://media"/>
            <a:extLst>
              <a:ext uri="{FF2B5EF4-FFF2-40B4-BE49-F238E27FC236}">
                <a16:creationId xmlns:a16="http://schemas.microsoft.com/office/drawing/2014/main" id="{A056F559-93CD-4FFF-A48F-33AC3F635F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72367" y="938947"/>
            <a:ext cx="365344" cy="36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316014" y="1595311"/>
            <a:ext cx="3632612" cy="50953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when you're finished, you'll feel happy inside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Washin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' so thorough that microbes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They can't hide, they can't hide, they can't hide 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Make sure you clean your nails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dry with towel or fan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Prevent those nasty microbes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From </a:t>
            </a:r>
            <a:r>
              <a:rPr lang="en-US" altLang="en-US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spreadin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' 'cross the land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755038F-676E-43FD-A3BA-2666448158D0}"/>
              </a:ext>
            </a:extLst>
          </p:cNvPr>
          <p:cNvSpPr txBox="1">
            <a:spLocks/>
          </p:cNvSpPr>
          <p:nvPr/>
        </p:nvSpPr>
        <p:spPr>
          <a:xfrm>
            <a:off x="2011680" y="659954"/>
            <a:ext cx="4860971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You’d better wash your hands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2052" name="Picture 4" descr="Fingers Touching">
            <a:extLst>
              <a:ext uri="{FF2B5EF4-FFF2-40B4-BE49-F238E27FC236}">
                <a16:creationId xmlns:a16="http://schemas.microsoft.com/office/drawing/2014/main" id="{89882580-EE47-4556-967D-BD2DD0FCE2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r="12001"/>
          <a:stretch/>
        </p:blipFill>
        <p:spPr bwMode="auto">
          <a:xfrm>
            <a:off x="2011680" y="2087935"/>
            <a:ext cx="3077706" cy="411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7851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11680" y="659954"/>
            <a:ext cx="4860971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You’d better wash your hands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968288" y="1827833"/>
            <a:ext cx="3616803" cy="491518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when you're finished, you'll feel happy inside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Washin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' so thorough that microbes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They can't hide, they can't hide, they can't hide 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yeah I'll, tell you something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think you'll understand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For the sake of sanitation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</a:t>
            </a:r>
          </a:p>
          <a:p>
            <a:pPr marL="227013" indent="-2270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You'd better wash your hands </a:t>
            </a:r>
          </a:p>
          <a:p>
            <a:pPr marL="227013" indent="-227013">
              <a:spcAft>
                <a:spcPts val="1200"/>
              </a:spcAft>
              <a:buNone/>
            </a:pPr>
            <a:endParaRPr lang="en-US" altLang="en-US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63783" y="2013294"/>
            <a:ext cx="3438968" cy="4544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spcAft>
                <a:spcPts val="600"/>
              </a:spcAft>
              <a:buNone/>
            </a:pPr>
            <a:endParaRPr lang="en-US" altLang="en-US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pic>
        <p:nvPicPr>
          <p:cNvPr id="5126" name="Picture 6" descr="Woman's Hand">
            <a:extLst>
              <a:ext uri="{FF2B5EF4-FFF2-40B4-BE49-F238E27FC236}">
                <a16:creationId xmlns:a16="http://schemas.microsoft.com/office/drawing/2014/main" id="{46DB27B0-B169-456C-8038-388F69D33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668" y="2124049"/>
            <a:ext cx="3259198" cy="407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155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rson's Right Hand">
            <a:extLst>
              <a:ext uri="{FF2B5EF4-FFF2-40B4-BE49-F238E27FC236}">
                <a16:creationId xmlns:a16="http://schemas.microsoft.com/office/drawing/2014/main" id="{CD1C57AB-C12D-47F9-B541-FEE9D9A367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4" r="5835"/>
          <a:stretch/>
        </p:blipFill>
        <p:spPr bwMode="auto">
          <a:xfrm>
            <a:off x="4841966" y="2"/>
            <a:ext cx="4302033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97554" y="1069011"/>
            <a:ext cx="511497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fingernails and jewelry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580434" y="2469058"/>
            <a:ext cx="39915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Nails trimmed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No nail polish or artificial fingernails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No jewelry on hands or arms (except for a plain ring)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4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Antibacterial soaps and waterless hand cleaners</a:t>
            </a:r>
          </a:p>
        </p:txBody>
      </p:sp>
      <p:pic>
        <p:nvPicPr>
          <p:cNvPr id="9" name="Picture 6" descr="handsanitizer4">
            <a:extLst>
              <a:ext uri="{FF2B5EF4-FFF2-40B4-BE49-F238E27FC236}">
                <a16:creationId xmlns:a16="http://schemas.microsoft.com/office/drawing/2014/main" id="{4EE3AD0D-A545-4B1F-8F8D-63C15FF2B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1030"/>
          <a:stretch>
            <a:fillRect/>
          </a:stretch>
        </p:blipFill>
        <p:spPr bwMode="auto">
          <a:xfrm>
            <a:off x="4572000" y="2562089"/>
            <a:ext cx="4572000" cy="305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antibacterial soap2">
            <a:extLst>
              <a:ext uri="{FF2B5EF4-FFF2-40B4-BE49-F238E27FC236}">
                <a16:creationId xmlns:a16="http://schemas.microsoft.com/office/drawing/2014/main" id="{9108569C-BFFC-4FCA-9031-F936B1362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"/>
          <a:stretch>
            <a:fillRect/>
          </a:stretch>
        </p:blipFill>
        <p:spPr bwMode="auto">
          <a:xfrm>
            <a:off x="0" y="2562089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26477D8-66C2-46DA-9877-5C226E0C51ED}"/>
              </a:ext>
            </a:extLst>
          </p:cNvPr>
          <p:cNvSpPr/>
          <p:nvPr/>
        </p:nvSpPr>
        <p:spPr>
          <a:xfrm rot="5400000">
            <a:off x="4549139" y="1137167"/>
            <a:ext cx="45719" cy="914400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71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HCVideo-Handwashing L5">
            <a:hlinkClick r:id="" action="ppaction://media"/>
            <a:extLst>
              <a:ext uri="{FF2B5EF4-FFF2-40B4-BE49-F238E27FC236}">
                <a16:creationId xmlns:a16="http://schemas.microsoft.com/office/drawing/2014/main" id="{3ADA5656-A03A-49B2-8727-615144A6C3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1435" y="1994520"/>
            <a:ext cx="5105400" cy="38290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5882" y="933856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Handwashing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CE1C3F-B126-4CC9-96D0-935EFC0B8DA0}"/>
              </a:ext>
            </a:extLst>
          </p:cNvPr>
          <p:cNvSpPr txBox="1">
            <a:spLocks/>
          </p:cNvSpPr>
          <p:nvPr/>
        </p:nvSpPr>
        <p:spPr>
          <a:xfrm>
            <a:off x="2004592" y="1276362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81976A8F-6D9B-4922-A39C-FEDA36BFB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427347"/>
            <a:ext cx="5105399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</p:spTree>
    <p:extLst>
      <p:ext uri="{BB962C8B-B14F-4D97-AF65-F5344CB8AC3E}">
        <p14:creationId xmlns:p14="http://schemas.microsoft.com/office/powerpoint/2010/main" val="118694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Woman in Black Crew-neck Top in Front of Table">
            <a:extLst>
              <a:ext uri="{FF2B5EF4-FFF2-40B4-BE49-F238E27FC236}">
                <a16:creationId xmlns:a16="http://schemas.microsoft.com/office/drawing/2014/main" id="{27BF5557-2313-4103-B991-733E4AA28A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3" r="39797" b="2"/>
          <a:stretch/>
        </p:blipFill>
        <p:spPr bwMode="auto">
          <a:xfrm>
            <a:off x="6153663" y="0"/>
            <a:ext cx="2990338" cy="45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21E354C3-BFF1-4818-A3C1-D5838AA2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942" y="2011783"/>
            <a:ext cx="3460480" cy="4515954"/>
          </a:xfrm>
        </p:spPr>
        <p:txBody>
          <a:bodyPr>
            <a:normAutofit fontScale="92500" lnSpcReduction="20000"/>
          </a:bodyPr>
          <a:lstStyle/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Before working with food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using the restroom, sneezing, or coughing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When changing food preparation tasks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handling raw meat, poultry, fish, or eggs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touching dirty equipment, dishes, work surfaces, clothing, or washcloths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eating food or drinking beverages</a:t>
            </a:r>
          </a:p>
          <a:p>
            <a:pPr marL="287338" indent="-287338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After touching ears, mouth, nose, or hair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2E3958D-ED73-436F-A094-F60FA0BF68CE}"/>
              </a:ext>
            </a:extLst>
          </p:cNvPr>
          <p:cNvSpPr txBox="1">
            <a:spLocks/>
          </p:cNvSpPr>
          <p:nvPr/>
        </p:nvSpPr>
        <p:spPr>
          <a:xfrm>
            <a:off x="347839" y="905354"/>
            <a:ext cx="3659173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>
                <a:solidFill>
                  <a:srgbClr val="000000"/>
                </a:solidFill>
              </a:rPr>
              <a:t>Hands should be washed</a:t>
            </a:r>
          </a:p>
        </p:txBody>
      </p:sp>
      <p:pic>
        <p:nvPicPr>
          <p:cNvPr id="17" name="Picture 2" descr="Photo Of Person Holding Raw Meat">
            <a:extLst>
              <a:ext uri="{FF2B5EF4-FFF2-40B4-BE49-F238E27FC236}">
                <a16:creationId xmlns:a16="http://schemas.microsoft.com/office/drawing/2014/main" id="{C5EC5901-AD82-4A24-8956-EB73413087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6" r="4" b="4"/>
          <a:stretch/>
        </p:blipFill>
        <p:spPr bwMode="auto">
          <a:xfrm>
            <a:off x="3940587" y="2274492"/>
            <a:ext cx="2121908" cy="224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White Tissue Box">
            <a:extLst>
              <a:ext uri="{FF2B5EF4-FFF2-40B4-BE49-F238E27FC236}">
                <a16:creationId xmlns:a16="http://schemas.microsoft.com/office/drawing/2014/main" id="{1F53C80D-7063-41D0-803E-BE96BAD398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1" r="22736" b="-3"/>
          <a:stretch/>
        </p:blipFill>
        <p:spPr bwMode="auto">
          <a:xfrm>
            <a:off x="3946159" y="0"/>
            <a:ext cx="2121911" cy="21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Toilet Signage Beside Green Leaf">
            <a:extLst>
              <a:ext uri="{FF2B5EF4-FFF2-40B4-BE49-F238E27FC236}">
                <a16:creationId xmlns:a16="http://schemas.microsoft.com/office/drawing/2014/main" id="{C51A018F-2637-4FE2-8D01-DD61388C1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" r="6354" b="2563"/>
          <a:stretch/>
        </p:blipFill>
        <p:spPr bwMode="auto">
          <a:xfrm>
            <a:off x="3940587" y="4607393"/>
            <a:ext cx="3066294" cy="22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Person Wearing Pair of Yellow Rubber Gloves">
            <a:extLst>
              <a:ext uri="{FF2B5EF4-FFF2-40B4-BE49-F238E27FC236}">
                <a16:creationId xmlns:a16="http://schemas.microsoft.com/office/drawing/2014/main" id="{85656B27-BDBA-488B-A135-EFFA075B91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 r="5040"/>
          <a:stretch/>
        </p:blipFill>
        <p:spPr bwMode="auto">
          <a:xfrm>
            <a:off x="7094550" y="4616537"/>
            <a:ext cx="2119122" cy="22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63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B86A2E-ADA9-49F3-B221-C3D497143904}"/>
              </a:ext>
            </a:extLst>
          </p:cNvPr>
          <p:cNvSpPr/>
          <p:nvPr/>
        </p:nvSpPr>
        <p:spPr>
          <a:xfrm rot="5400000">
            <a:off x="4033552" y="787204"/>
            <a:ext cx="86292" cy="8153400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7B0E3C-D404-4D02-9ADE-5FF8B4E1438A}"/>
              </a:ext>
            </a:extLst>
          </p:cNvPr>
          <p:cNvSpPr/>
          <p:nvPr/>
        </p:nvSpPr>
        <p:spPr>
          <a:xfrm rot="5400000">
            <a:off x="3748228" y="-692222"/>
            <a:ext cx="1630124" cy="916142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Hand inoculating an agar plate</a:t>
            </a:r>
          </a:p>
        </p:txBody>
      </p:sp>
      <p:pic>
        <p:nvPicPr>
          <p:cNvPr id="7" name="Picture 4" descr="B693-2b">
            <a:extLst>
              <a:ext uri="{FF2B5EF4-FFF2-40B4-BE49-F238E27FC236}">
                <a16:creationId xmlns:a16="http://schemas.microsoft.com/office/drawing/2014/main" id="{82A3A2D1-250E-4113-9F02-91DCBFA15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0"/>
            <a:ext cx="4572000" cy="3760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8022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F33085-422A-4E5A-9C48-CD60333E35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ED7E66-F8BE-4E9E-ACCA-7129CDDCFF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D83AF8-F825-42EE-B91A-32C500FE1C0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1089</Words>
  <Application>Microsoft Office PowerPoint</Application>
  <PresentationFormat>On-screen Show (4:3)</PresentationFormat>
  <Paragraphs>227</Paragraphs>
  <Slides>46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Webdings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56</cp:revision>
  <dcterms:created xsi:type="dcterms:W3CDTF">2019-06-05T21:04:44Z</dcterms:created>
  <dcterms:modified xsi:type="dcterms:W3CDTF">2019-10-16T23:11:57Z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